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74" r:id="rId2"/>
  </p:sldMasterIdLst>
  <p:notesMasterIdLst>
    <p:notesMasterId r:id="rId47"/>
  </p:notesMasterIdLst>
  <p:sldIdLst>
    <p:sldId id="256" r:id="rId3"/>
    <p:sldId id="258" r:id="rId4"/>
    <p:sldId id="260" r:id="rId5"/>
    <p:sldId id="262" r:id="rId6"/>
    <p:sldId id="300" r:id="rId7"/>
    <p:sldId id="301" r:id="rId8"/>
    <p:sldId id="298" r:id="rId9"/>
    <p:sldId id="263" r:id="rId10"/>
    <p:sldId id="267" r:id="rId11"/>
    <p:sldId id="302" r:id="rId12"/>
    <p:sldId id="303" r:id="rId13"/>
    <p:sldId id="269" r:id="rId14"/>
    <p:sldId id="266" r:id="rId15"/>
    <p:sldId id="264" r:id="rId16"/>
    <p:sldId id="265" r:id="rId17"/>
    <p:sldId id="268" r:id="rId18"/>
    <p:sldId id="270" r:id="rId19"/>
    <p:sldId id="271" r:id="rId20"/>
    <p:sldId id="272" r:id="rId21"/>
    <p:sldId id="273" r:id="rId22"/>
    <p:sldId id="276" r:id="rId23"/>
    <p:sldId id="274" r:id="rId24"/>
    <p:sldId id="277" r:id="rId25"/>
    <p:sldId id="278" r:id="rId26"/>
    <p:sldId id="257" r:id="rId27"/>
    <p:sldId id="259"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D242DE-D4CE-4401-AEEF-B853A902A19C}">
  <a:tblStyle styleId="{C0D242DE-D4CE-4401-AEEF-B853A902A1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056F30C-CF3E-4B95-AE3B-D20B22E8BB55}"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739"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hdphoto1.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8"/>
        <p:cNvGrpSpPr/>
        <p:nvPr/>
      </p:nvGrpSpPr>
      <p:grpSpPr>
        <a:xfrm>
          <a:off x="0" y="0"/>
          <a:ext cx="0" cy="0"/>
          <a:chOff x="0" y="0"/>
          <a:chExt cx="0" cy="0"/>
        </a:xfrm>
      </p:grpSpPr>
      <p:sp>
        <p:nvSpPr>
          <p:cNvPr id="659" name="Google Shape;659;g2576a45fa49_2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0" name="Google Shape;660;g2576a45fa49_2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53583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62873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
        <p:cNvGrpSpPr/>
        <p:nvPr/>
      </p:nvGrpSpPr>
      <p:grpSpPr>
        <a:xfrm>
          <a:off x="0" y="0"/>
          <a:ext cx="0" cy="0"/>
          <a:chOff x="0" y="0"/>
          <a:chExt cx="0" cy="0"/>
        </a:xfrm>
      </p:grpSpPr>
      <p:sp>
        <p:nvSpPr>
          <p:cNvPr id="956" name="Google Shape;956;g190cccfa97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7" name="Google Shape;957;g190cccfa97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
        <p:cNvGrpSpPr/>
        <p:nvPr/>
      </p:nvGrpSpPr>
      <p:grpSpPr>
        <a:xfrm>
          <a:off x="0" y="0"/>
          <a:ext cx="0" cy="0"/>
          <a:chOff x="0" y="0"/>
          <a:chExt cx="0" cy="0"/>
        </a:xfrm>
      </p:grpSpPr>
      <p:sp>
        <p:nvSpPr>
          <p:cNvPr id="887" name="Google Shape;8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 name="Google Shape;8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9"/>
        <p:cNvGrpSpPr/>
        <p:nvPr/>
      </p:nvGrpSpPr>
      <p:grpSpPr>
        <a:xfrm>
          <a:off x="0" y="0"/>
          <a:ext cx="0" cy="0"/>
          <a:chOff x="0" y="0"/>
          <a:chExt cx="0" cy="0"/>
        </a:xfrm>
      </p:grpSpPr>
      <p:sp>
        <p:nvSpPr>
          <p:cNvPr id="830" name="Google Shape;830;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 name="Google Shape;831;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7"/>
        <p:cNvGrpSpPr/>
        <p:nvPr/>
      </p:nvGrpSpPr>
      <p:grpSpPr>
        <a:xfrm>
          <a:off x="0" y="0"/>
          <a:ext cx="0" cy="0"/>
          <a:chOff x="0" y="0"/>
          <a:chExt cx="0" cy="0"/>
        </a:xfrm>
      </p:grpSpPr>
      <p:sp>
        <p:nvSpPr>
          <p:cNvPr id="868" name="Google Shape;868;g54dda1946d_4_27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 name="Google Shape;869;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54dda1946d_4_27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8" name="Google Shape;103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2"/>
        <p:cNvGrpSpPr/>
        <p:nvPr/>
      </p:nvGrpSpPr>
      <p:grpSpPr>
        <a:xfrm>
          <a:off x="0" y="0"/>
          <a:ext cx="0" cy="0"/>
          <a:chOff x="0" y="0"/>
          <a:chExt cx="0" cy="0"/>
        </a:xfrm>
      </p:grpSpPr>
      <p:sp>
        <p:nvSpPr>
          <p:cNvPr id="1113" name="Google Shape;1113;g172b1845856_1_1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4" name="Google Shape;1114;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0"/>
        <p:cNvGrpSpPr/>
        <p:nvPr/>
      </p:nvGrpSpPr>
      <p:grpSpPr>
        <a:xfrm>
          <a:off x="0" y="0"/>
          <a:ext cx="0" cy="0"/>
          <a:chOff x="0" y="0"/>
          <a:chExt cx="0" cy="0"/>
        </a:xfrm>
      </p:grpSpPr>
      <p:sp>
        <p:nvSpPr>
          <p:cNvPr id="1141" name="Google Shape;1141;g216241d4a31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2" name="Google Shape;1142;g216241d4a31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
        <p:cNvGrpSpPr/>
        <p:nvPr/>
      </p:nvGrpSpPr>
      <p:grpSpPr>
        <a:xfrm>
          <a:off x="0" y="0"/>
          <a:ext cx="0" cy="0"/>
          <a:chOff x="0" y="0"/>
          <a:chExt cx="0" cy="0"/>
        </a:xfrm>
      </p:grpSpPr>
      <p:sp>
        <p:nvSpPr>
          <p:cNvPr id="1182" name="Google Shape;1182;g1869d044d76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3" name="Google Shape;1183;g1869d044d7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2574187ba63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2574187ba63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16bb02b265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 name="Google Shape;1189;g16bb02b26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44c0c1fca_0_1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44c0c1fca_0_1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1"/>
        <p:cNvGrpSpPr/>
        <p:nvPr/>
      </p:nvGrpSpPr>
      <p:grpSpPr>
        <a:xfrm>
          <a:off x="0" y="0"/>
          <a:ext cx="0" cy="0"/>
          <a:chOff x="0" y="0"/>
          <a:chExt cx="0" cy="0"/>
        </a:xfrm>
      </p:grpSpPr>
      <p:sp>
        <p:nvSpPr>
          <p:cNvPr id="1552" name="Google Shape;1552;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3" name="Google Shape;1553;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d431007ba2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1"/>
        <p:cNvGrpSpPr/>
        <p:nvPr/>
      </p:nvGrpSpPr>
      <p:grpSpPr>
        <a:xfrm>
          <a:off x="0" y="0"/>
          <a:ext cx="0" cy="0"/>
          <a:chOff x="0" y="0"/>
          <a:chExt cx="0" cy="0"/>
        </a:xfrm>
      </p:grpSpPr>
      <p:sp>
        <p:nvSpPr>
          <p:cNvPr id="1582" name="Google Shape;1582;g2574187ba63_7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3" name="Google Shape;1583;g2574187ba63_7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7"/>
        <p:cNvGrpSpPr/>
        <p:nvPr/>
      </p:nvGrpSpPr>
      <p:grpSpPr>
        <a:xfrm>
          <a:off x="0" y="0"/>
          <a:ext cx="0" cy="0"/>
          <a:chOff x="0" y="0"/>
          <a:chExt cx="0" cy="0"/>
        </a:xfrm>
      </p:grpSpPr>
      <p:sp>
        <p:nvSpPr>
          <p:cNvPr id="1588" name="Google Shape;1588;g2574187ba63_7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9" name="Google Shape;1589;g2574187ba63_7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3"/>
        <p:cNvGrpSpPr/>
        <p:nvPr/>
      </p:nvGrpSpPr>
      <p:grpSpPr>
        <a:xfrm>
          <a:off x="0" y="0"/>
          <a:ext cx="0" cy="0"/>
          <a:chOff x="0" y="0"/>
          <a:chExt cx="0" cy="0"/>
        </a:xfrm>
      </p:grpSpPr>
      <p:sp>
        <p:nvSpPr>
          <p:cNvPr id="1594" name="Google Shape;1594;g2574187ba63_7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5" name="Google Shape;1595;g2574187ba63_7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1"/>
        <p:cNvGrpSpPr/>
        <p:nvPr/>
      </p:nvGrpSpPr>
      <p:grpSpPr>
        <a:xfrm>
          <a:off x="0" y="0"/>
          <a:ext cx="0" cy="0"/>
          <a:chOff x="0" y="0"/>
          <a:chExt cx="0" cy="0"/>
        </a:xfrm>
      </p:grpSpPr>
      <p:sp>
        <p:nvSpPr>
          <p:cNvPr id="1612" name="Google Shape;1612;g2574187ba63_7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3" name="Google Shape;1613;g2574187ba63_7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7"/>
        <p:cNvGrpSpPr/>
        <p:nvPr/>
      </p:nvGrpSpPr>
      <p:grpSpPr>
        <a:xfrm>
          <a:off x="0" y="0"/>
          <a:ext cx="0" cy="0"/>
          <a:chOff x="0" y="0"/>
          <a:chExt cx="0" cy="0"/>
        </a:xfrm>
      </p:grpSpPr>
      <p:sp>
        <p:nvSpPr>
          <p:cNvPr id="1628" name="Google Shape;1628;g2574187ba63_7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9" name="Google Shape;1629;g2574187ba63_7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4"/>
        <p:cNvGrpSpPr/>
        <p:nvPr/>
      </p:nvGrpSpPr>
      <p:grpSpPr>
        <a:xfrm>
          <a:off x="0" y="0"/>
          <a:ext cx="0" cy="0"/>
          <a:chOff x="0" y="0"/>
          <a:chExt cx="0" cy="0"/>
        </a:xfrm>
      </p:grpSpPr>
      <p:sp>
        <p:nvSpPr>
          <p:cNvPr id="1965" name="Google Shape;1965;g2574187ba63_7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6" name="Google Shape;1966;g2574187ba63_7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8"/>
        <p:cNvGrpSpPr/>
        <p:nvPr/>
      </p:nvGrpSpPr>
      <p:grpSpPr>
        <a:xfrm>
          <a:off x="0" y="0"/>
          <a:ext cx="0" cy="0"/>
          <a:chOff x="0" y="0"/>
          <a:chExt cx="0" cy="0"/>
        </a:xfrm>
      </p:grpSpPr>
      <p:sp>
        <p:nvSpPr>
          <p:cNvPr id="7879" name="Google Shape;7879;g2574187ba63_7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0" name="Google Shape;7880;g2574187ba63_7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5"/>
        <p:cNvGrpSpPr/>
        <p:nvPr/>
      </p:nvGrpSpPr>
      <p:grpSpPr>
        <a:xfrm>
          <a:off x="0" y="0"/>
          <a:ext cx="0" cy="0"/>
          <a:chOff x="0" y="0"/>
          <a:chExt cx="0" cy="0"/>
        </a:xfrm>
      </p:grpSpPr>
      <p:sp>
        <p:nvSpPr>
          <p:cNvPr id="8306" name="Google Shape;8306;g2574187ba63_7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7" name="Google Shape;8307;g2574187ba63_7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8"/>
        <p:cNvGrpSpPr/>
        <p:nvPr/>
      </p:nvGrpSpPr>
      <p:grpSpPr>
        <a:xfrm>
          <a:off x="0" y="0"/>
          <a:ext cx="0" cy="0"/>
          <a:chOff x="0" y="0"/>
          <a:chExt cx="0" cy="0"/>
        </a:xfrm>
      </p:grpSpPr>
      <p:sp>
        <p:nvSpPr>
          <p:cNvPr id="8469" name="Google Shape;8469;g2574187ba63_7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0" name="Google Shape;8470;g2574187ba63_7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0"/>
        <p:cNvGrpSpPr/>
        <p:nvPr/>
      </p:nvGrpSpPr>
      <p:grpSpPr>
        <a:xfrm>
          <a:off x="0" y="0"/>
          <a:ext cx="0" cy="0"/>
          <a:chOff x="0" y="0"/>
          <a:chExt cx="0" cy="0"/>
        </a:xfrm>
      </p:grpSpPr>
      <p:sp>
        <p:nvSpPr>
          <p:cNvPr id="8871" name="Google Shape;8871;g2574187ba63_7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72" name="Google Shape;8872;g2574187ba63_7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41"/>
        <p:cNvGrpSpPr/>
        <p:nvPr/>
      </p:nvGrpSpPr>
      <p:grpSpPr>
        <a:xfrm>
          <a:off x="0" y="0"/>
          <a:ext cx="0" cy="0"/>
          <a:chOff x="0" y="0"/>
          <a:chExt cx="0" cy="0"/>
        </a:xfrm>
      </p:grpSpPr>
      <p:sp>
        <p:nvSpPr>
          <p:cNvPr id="9242" name="Google Shape;9242;g2574187ba63_7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3" name="Google Shape;9243;g2574187ba63_7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5"/>
        <p:cNvGrpSpPr/>
        <p:nvPr/>
      </p:nvGrpSpPr>
      <p:grpSpPr>
        <a:xfrm>
          <a:off x="0" y="0"/>
          <a:ext cx="0" cy="0"/>
          <a:chOff x="0" y="0"/>
          <a:chExt cx="0" cy="0"/>
        </a:xfrm>
      </p:grpSpPr>
      <p:sp>
        <p:nvSpPr>
          <p:cNvPr id="9556" name="Google Shape;9556;g2574187ba63_7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57" name="Google Shape;9557;g2574187ba63_7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46"/>
        <p:cNvGrpSpPr/>
        <p:nvPr/>
      </p:nvGrpSpPr>
      <p:grpSpPr>
        <a:xfrm>
          <a:off x="0" y="0"/>
          <a:ext cx="0" cy="0"/>
          <a:chOff x="0" y="0"/>
          <a:chExt cx="0" cy="0"/>
        </a:xfrm>
      </p:grpSpPr>
      <p:sp>
        <p:nvSpPr>
          <p:cNvPr id="9847" name="Google Shape;9847;g2574187ba63_7_8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48" name="Google Shape;9848;g2574187ba63_7_8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05"/>
        <p:cNvGrpSpPr/>
        <p:nvPr/>
      </p:nvGrpSpPr>
      <p:grpSpPr>
        <a:xfrm>
          <a:off x="0" y="0"/>
          <a:ext cx="0" cy="0"/>
          <a:chOff x="0" y="0"/>
          <a:chExt cx="0" cy="0"/>
        </a:xfrm>
      </p:grpSpPr>
      <p:sp>
        <p:nvSpPr>
          <p:cNvPr id="10206" name="Google Shape;10206;g2574187ba63_7_8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7" name="Google Shape;10207;g2574187ba63_7_8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22"/>
        <p:cNvGrpSpPr/>
        <p:nvPr/>
      </p:nvGrpSpPr>
      <p:grpSpPr>
        <a:xfrm>
          <a:off x="0" y="0"/>
          <a:ext cx="0" cy="0"/>
          <a:chOff x="0" y="0"/>
          <a:chExt cx="0" cy="0"/>
        </a:xfrm>
      </p:grpSpPr>
      <p:sp>
        <p:nvSpPr>
          <p:cNvPr id="10623" name="Google Shape;10623;g2574187ba63_7_90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4" name="Google Shape;10624;g2574187ba63_7_9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62"/>
        <p:cNvGrpSpPr/>
        <p:nvPr/>
      </p:nvGrpSpPr>
      <p:grpSpPr>
        <a:xfrm>
          <a:off x="0" y="0"/>
          <a:ext cx="0" cy="0"/>
          <a:chOff x="0" y="0"/>
          <a:chExt cx="0" cy="0"/>
        </a:xfrm>
      </p:grpSpPr>
      <p:sp>
        <p:nvSpPr>
          <p:cNvPr id="10963" name="Google Shape;10963;g2574187ba63_7_9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64" name="Google Shape;10964;g2574187ba63_7_9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50"/>
        <p:cNvGrpSpPr/>
        <p:nvPr/>
      </p:nvGrpSpPr>
      <p:grpSpPr>
        <a:xfrm>
          <a:off x="0" y="0"/>
          <a:ext cx="0" cy="0"/>
          <a:chOff x="0" y="0"/>
          <a:chExt cx="0" cy="0"/>
        </a:xfrm>
      </p:grpSpPr>
      <p:sp>
        <p:nvSpPr>
          <p:cNvPr id="11151" name="Google Shape;11151;g2574187ba63_7_95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52" name="Google Shape;11152;g2574187ba63_7_9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6"/>
        <p:cNvGrpSpPr/>
        <p:nvPr/>
      </p:nvGrpSpPr>
      <p:grpSpPr>
        <a:xfrm>
          <a:off x="0" y="0"/>
          <a:ext cx="0" cy="0"/>
          <a:chOff x="0" y="0"/>
          <a:chExt cx="0" cy="0"/>
        </a:xfrm>
      </p:grpSpPr>
      <p:sp>
        <p:nvSpPr>
          <p:cNvPr id="11397" name="Google Shape;11397;g2574187ba63_7_10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98" name="Google Shape;11398;g2574187ba63_7_10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6352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2077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52735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0"/>
        <p:cNvGrpSpPr/>
        <p:nvPr/>
      </p:nvGrpSpPr>
      <p:grpSpPr>
        <a:xfrm>
          <a:off x="0" y="0"/>
          <a:ext cx="0" cy="0"/>
          <a:chOff x="0" y="0"/>
          <a:chExt cx="0" cy="0"/>
        </a:xfrm>
      </p:grpSpPr>
      <p:sp>
        <p:nvSpPr>
          <p:cNvPr id="791" name="Google Shape;79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2" name="Google Shape;79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0"/>
        <p:cNvGrpSpPr/>
        <p:nvPr/>
      </p:nvGrpSpPr>
      <p:grpSpPr>
        <a:xfrm>
          <a:off x="0" y="0"/>
          <a:ext cx="0" cy="0"/>
          <a:chOff x="0" y="0"/>
          <a:chExt cx="0" cy="0"/>
        </a:xfrm>
      </p:grpSpPr>
      <p:sp>
        <p:nvSpPr>
          <p:cNvPr id="911" name="Google Shape;911;g216241d4a3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2" name="Google Shape;912;g216241d4a3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115975" y="1999150"/>
            <a:ext cx="4384800" cy="1698900"/>
          </a:xfrm>
          <a:prstGeom prst="rect">
            <a:avLst/>
          </a:prstGeom>
          <a:noFill/>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115975" y="3719650"/>
            <a:ext cx="4384800" cy="3789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7612300" y="-540750"/>
            <a:ext cx="1111343" cy="1111343"/>
            <a:chOff x="8307725" y="278700"/>
            <a:chExt cx="1111343" cy="1111343"/>
          </a:xfrm>
        </p:grpSpPr>
        <p:sp>
          <p:nvSpPr>
            <p:cNvPr id="12" name="Google Shape;12;p2"/>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8208698" y="2109319"/>
            <a:ext cx="1160062" cy="247278"/>
            <a:chOff x="8208698" y="2109319"/>
            <a:chExt cx="1160062" cy="247278"/>
          </a:xfrm>
        </p:grpSpPr>
        <p:sp>
          <p:nvSpPr>
            <p:cNvPr id="15" name="Google Shape;15;p2"/>
            <p:cNvSpPr/>
            <p:nvPr/>
          </p:nvSpPr>
          <p:spPr>
            <a:xfrm rot="5400000">
              <a:off x="8424637" y="18933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rot="-5400000">
              <a:off x="8917458" y="19052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17;p2"/>
          <p:cNvGrpSpPr/>
          <p:nvPr/>
        </p:nvGrpSpPr>
        <p:grpSpPr>
          <a:xfrm rot="5400000" flipH="1">
            <a:off x="6277862" y="5350755"/>
            <a:ext cx="4486819" cy="625122"/>
            <a:chOff x="-78438" y="4073905"/>
            <a:chExt cx="4486819" cy="625122"/>
          </a:xfrm>
        </p:grpSpPr>
        <p:cxnSp>
          <p:nvCxnSpPr>
            <p:cNvPr id="18" name="Google Shape;18;p2"/>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2"/>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0" name="Google Shape;20;p2"/>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21;p2"/>
          <p:cNvGrpSpPr/>
          <p:nvPr/>
        </p:nvGrpSpPr>
        <p:grpSpPr>
          <a:xfrm rot="-5400000">
            <a:off x="8388339" y="1273396"/>
            <a:ext cx="493321" cy="357312"/>
            <a:chOff x="1722354" y="229144"/>
            <a:chExt cx="1748744" cy="1266614"/>
          </a:xfrm>
        </p:grpSpPr>
        <p:sp>
          <p:nvSpPr>
            <p:cNvPr id="22" name="Google Shape;22;p2"/>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31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19"/>
        <p:cNvGrpSpPr/>
        <p:nvPr/>
      </p:nvGrpSpPr>
      <p:grpSpPr>
        <a:xfrm>
          <a:off x="0" y="0"/>
          <a:ext cx="0" cy="0"/>
          <a:chOff x="0" y="0"/>
          <a:chExt cx="0" cy="0"/>
        </a:xfrm>
      </p:grpSpPr>
      <p:sp>
        <p:nvSpPr>
          <p:cNvPr id="320" name="Google Shape;320;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21" name="Google Shape;321;p13"/>
          <p:cNvSpPr txBox="1">
            <a:spLocks noGrp="1"/>
          </p:cNvSpPr>
          <p:nvPr>
            <p:ph type="title" idx="2" hasCustomPrompt="1"/>
          </p:nvPr>
        </p:nvSpPr>
        <p:spPr>
          <a:xfrm>
            <a:off x="3177356" y="119952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2" name="Google Shape;322;p13"/>
          <p:cNvSpPr txBox="1">
            <a:spLocks noGrp="1"/>
          </p:cNvSpPr>
          <p:nvPr>
            <p:ph type="title" idx="3" hasCustomPrompt="1"/>
          </p:nvPr>
        </p:nvSpPr>
        <p:spPr>
          <a:xfrm>
            <a:off x="3177356" y="2902621"/>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3" name="Google Shape;323;p13"/>
          <p:cNvSpPr txBox="1">
            <a:spLocks noGrp="1"/>
          </p:cNvSpPr>
          <p:nvPr>
            <p:ph type="title" idx="4" hasCustomPrompt="1"/>
          </p:nvPr>
        </p:nvSpPr>
        <p:spPr>
          <a:xfrm>
            <a:off x="3177356" y="176722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4" name="Google Shape;324;p13"/>
          <p:cNvSpPr txBox="1">
            <a:spLocks noGrp="1"/>
          </p:cNvSpPr>
          <p:nvPr>
            <p:ph type="title" idx="5" hasCustomPrompt="1"/>
          </p:nvPr>
        </p:nvSpPr>
        <p:spPr>
          <a:xfrm>
            <a:off x="3177356" y="3470319"/>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5" name="Google Shape;325;p13"/>
          <p:cNvSpPr txBox="1">
            <a:spLocks noGrp="1"/>
          </p:cNvSpPr>
          <p:nvPr>
            <p:ph type="title" idx="6" hasCustomPrompt="1"/>
          </p:nvPr>
        </p:nvSpPr>
        <p:spPr>
          <a:xfrm>
            <a:off x="3177356" y="2334924"/>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6" name="Google Shape;326;p13"/>
          <p:cNvSpPr txBox="1">
            <a:spLocks noGrp="1"/>
          </p:cNvSpPr>
          <p:nvPr>
            <p:ph type="title" idx="7" hasCustomPrompt="1"/>
          </p:nvPr>
        </p:nvSpPr>
        <p:spPr>
          <a:xfrm>
            <a:off x="3177356" y="4038016"/>
            <a:ext cx="734700" cy="4938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SzPts val="3000"/>
              <a:buFont typeface="Raleway ExtraBold"/>
              <a:buNone/>
              <a:defRPr sz="2000">
                <a:solidFill>
                  <a:schemeClr val="lt1"/>
                </a:solidFill>
                <a:latin typeface="Raleway ExtraBold"/>
                <a:ea typeface="Raleway ExtraBold"/>
                <a:cs typeface="Raleway ExtraBold"/>
                <a:sym typeface="Raleway ExtraBold"/>
              </a:defRPr>
            </a:lvl1pPr>
            <a:lvl2pPr lvl="1" rtl="0">
              <a:spcBef>
                <a:spcPts val="0"/>
              </a:spcBef>
              <a:spcAft>
                <a:spcPts val="0"/>
              </a:spcAft>
              <a:buSzPts val="3000"/>
              <a:buFont typeface="Raleway ExtraBold"/>
              <a:buNone/>
              <a:defRPr sz="3000" b="0">
                <a:latin typeface="Raleway ExtraBold"/>
                <a:ea typeface="Raleway ExtraBold"/>
                <a:cs typeface="Raleway ExtraBold"/>
                <a:sym typeface="Raleway ExtraBold"/>
              </a:defRPr>
            </a:lvl2pPr>
            <a:lvl3pPr lvl="2" rtl="0">
              <a:spcBef>
                <a:spcPts val="0"/>
              </a:spcBef>
              <a:spcAft>
                <a:spcPts val="0"/>
              </a:spcAft>
              <a:buSzPts val="3000"/>
              <a:buFont typeface="Raleway ExtraBold"/>
              <a:buNone/>
              <a:defRPr sz="3000" b="0">
                <a:latin typeface="Raleway ExtraBold"/>
                <a:ea typeface="Raleway ExtraBold"/>
                <a:cs typeface="Raleway ExtraBold"/>
                <a:sym typeface="Raleway ExtraBold"/>
              </a:defRPr>
            </a:lvl3pPr>
            <a:lvl4pPr lvl="3" rtl="0">
              <a:spcBef>
                <a:spcPts val="0"/>
              </a:spcBef>
              <a:spcAft>
                <a:spcPts val="0"/>
              </a:spcAft>
              <a:buSzPts val="3000"/>
              <a:buFont typeface="Raleway ExtraBold"/>
              <a:buNone/>
              <a:defRPr sz="3000" b="0">
                <a:latin typeface="Raleway ExtraBold"/>
                <a:ea typeface="Raleway ExtraBold"/>
                <a:cs typeface="Raleway ExtraBold"/>
                <a:sym typeface="Raleway ExtraBold"/>
              </a:defRPr>
            </a:lvl4pPr>
            <a:lvl5pPr lvl="4" rtl="0">
              <a:spcBef>
                <a:spcPts val="0"/>
              </a:spcBef>
              <a:spcAft>
                <a:spcPts val="0"/>
              </a:spcAft>
              <a:buSzPts val="3000"/>
              <a:buFont typeface="Raleway ExtraBold"/>
              <a:buNone/>
              <a:defRPr sz="3000" b="0">
                <a:latin typeface="Raleway ExtraBold"/>
                <a:ea typeface="Raleway ExtraBold"/>
                <a:cs typeface="Raleway ExtraBold"/>
                <a:sym typeface="Raleway ExtraBold"/>
              </a:defRPr>
            </a:lvl5pPr>
            <a:lvl6pPr lvl="5" rtl="0">
              <a:spcBef>
                <a:spcPts val="0"/>
              </a:spcBef>
              <a:spcAft>
                <a:spcPts val="0"/>
              </a:spcAft>
              <a:buSzPts val="3000"/>
              <a:buFont typeface="Raleway ExtraBold"/>
              <a:buNone/>
              <a:defRPr sz="3000" b="0">
                <a:latin typeface="Raleway ExtraBold"/>
                <a:ea typeface="Raleway ExtraBold"/>
                <a:cs typeface="Raleway ExtraBold"/>
                <a:sym typeface="Raleway ExtraBold"/>
              </a:defRPr>
            </a:lvl6pPr>
            <a:lvl7pPr lvl="6" rtl="0">
              <a:spcBef>
                <a:spcPts val="0"/>
              </a:spcBef>
              <a:spcAft>
                <a:spcPts val="0"/>
              </a:spcAft>
              <a:buSzPts val="3000"/>
              <a:buFont typeface="Raleway ExtraBold"/>
              <a:buNone/>
              <a:defRPr sz="3000" b="0">
                <a:latin typeface="Raleway ExtraBold"/>
                <a:ea typeface="Raleway ExtraBold"/>
                <a:cs typeface="Raleway ExtraBold"/>
                <a:sym typeface="Raleway ExtraBold"/>
              </a:defRPr>
            </a:lvl7pPr>
            <a:lvl8pPr lvl="7" rtl="0">
              <a:spcBef>
                <a:spcPts val="0"/>
              </a:spcBef>
              <a:spcAft>
                <a:spcPts val="0"/>
              </a:spcAft>
              <a:buSzPts val="3000"/>
              <a:buFont typeface="Raleway ExtraBold"/>
              <a:buNone/>
              <a:defRPr sz="3000" b="0">
                <a:latin typeface="Raleway ExtraBold"/>
                <a:ea typeface="Raleway ExtraBold"/>
                <a:cs typeface="Raleway ExtraBold"/>
                <a:sym typeface="Raleway ExtraBold"/>
              </a:defRPr>
            </a:lvl8pPr>
            <a:lvl9pPr lvl="8" rtl="0">
              <a:spcBef>
                <a:spcPts val="0"/>
              </a:spcBef>
              <a:spcAft>
                <a:spcPts val="0"/>
              </a:spcAft>
              <a:buSzPts val="3000"/>
              <a:buFont typeface="Raleway ExtraBold"/>
              <a:buNone/>
              <a:defRPr sz="3000" b="0">
                <a:latin typeface="Raleway ExtraBold"/>
                <a:ea typeface="Raleway ExtraBold"/>
                <a:cs typeface="Raleway ExtraBold"/>
                <a:sym typeface="Raleway ExtraBold"/>
              </a:defRPr>
            </a:lvl9pPr>
          </a:lstStyle>
          <a:p>
            <a:r>
              <a:t>xx%</a:t>
            </a:r>
          </a:p>
        </p:txBody>
      </p:sp>
      <p:sp>
        <p:nvSpPr>
          <p:cNvPr id="327" name="Google Shape;327;p13"/>
          <p:cNvSpPr txBox="1">
            <a:spLocks noGrp="1"/>
          </p:cNvSpPr>
          <p:nvPr>
            <p:ph type="subTitle" idx="1"/>
          </p:nvPr>
        </p:nvSpPr>
        <p:spPr>
          <a:xfrm>
            <a:off x="4010944" y="1201329"/>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8" name="Google Shape;328;p13"/>
          <p:cNvSpPr txBox="1">
            <a:spLocks noGrp="1"/>
          </p:cNvSpPr>
          <p:nvPr>
            <p:ph type="subTitle" idx="8"/>
          </p:nvPr>
        </p:nvSpPr>
        <p:spPr>
          <a:xfrm>
            <a:off x="4010944" y="1769028"/>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29" name="Google Shape;329;p13"/>
          <p:cNvSpPr txBox="1">
            <a:spLocks noGrp="1"/>
          </p:cNvSpPr>
          <p:nvPr>
            <p:ph type="subTitle" idx="9"/>
          </p:nvPr>
        </p:nvSpPr>
        <p:spPr>
          <a:xfrm>
            <a:off x="4010944" y="23367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0" name="Google Shape;330;p13"/>
          <p:cNvSpPr txBox="1">
            <a:spLocks noGrp="1"/>
          </p:cNvSpPr>
          <p:nvPr>
            <p:ph type="subTitle" idx="13"/>
          </p:nvPr>
        </p:nvSpPr>
        <p:spPr>
          <a:xfrm>
            <a:off x="4010941" y="2904427"/>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1" name="Google Shape;331;p13"/>
          <p:cNvSpPr txBox="1">
            <a:spLocks noGrp="1"/>
          </p:cNvSpPr>
          <p:nvPr>
            <p:ph type="subTitle" idx="14"/>
          </p:nvPr>
        </p:nvSpPr>
        <p:spPr>
          <a:xfrm>
            <a:off x="4010941" y="3472126"/>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332" name="Google Shape;332;p13"/>
          <p:cNvSpPr txBox="1">
            <a:spLocks noGrp="1"/>
          </p:cNvSpPr>
          <p:nvPr>
            <p:ph type="subTitle" idx="15"/>
          </p:nvPr>
        </p:nvSpPr>
        <p:spPr>
          <a:xfrm>
            <a:off x="4010941" y="4039825"/>
            <a:ext cx="2717700" cy="4902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333" name="Google Shape;333;p13"/>
          <p:cNvGrpSpPr/>
          <p:nvPr/>
        </p:nvGrpSpPr>
        <p:grpSpPr>
          <a:xfrm>
            <a:off x="377427" y="204425"/>
            <a:ext cx="8916117" cy="4541546"/>
            <a:chOff x="377427" y="204425"/>
            <a:chExt cx="8916117" cy="4541546"/>
          </a:xfrm>
        </p:grpSpPr>
        <p:grpSp>
          <p:nvGrpSpPr>
            <p:cNvPr id="334" name="Google Shape;334;p13"/>
            <p:cNvGrpSpPr/>
            <p:nvPr/>
          </p:nvGrpSpPr>
          <p:grpSpPr>
            <a:xfrm>
              <a:off x="377427" y="3968227"/>
              <a:ext cx="200266" cy="777744"/>
              <a:chOff x="8153327" y="353177"/>
              <a:chExt cx="200266" cy="777744"/>
            </a:xfrm>
          </p:grpSpPr>
          <p:sp>
            <p:nvSpPr>
              <p:cNvPr id="335" name="Google Shape;335;p13"/>
              <p:cNvSpPr/>
              <p:nvPr/>
            </p:nvSpPr>
            <p:spPr>
              <a:xfrm rot="10800000">
                <a:off x="8153327" y="6559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rot="10800000">
                <a:off x="8310477" y="353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 name="Google Shape;337;p13"/>
            <p:cNvGrpSpPr/>
            <p:nvPr/>
          </p:nvGrpSpPr>
          <p:grpSpPr>
            <a:xfrm rot="-5400000">
              <a:off x="8807027" y="2115202"/>
              <a:ext cx="206891" cy="766144"/>
              <a:chOff x="8650702" y="1651177"/>
              <a:chExt cx="206891" cy="766144"/>
            </a:xfrm>
          </p:grpSpPr>
          <p:sp>
            <p:nvSpPr>
              <p:cNvPr id="338" name="Google Shape;338;p13"/>
              <p:cNvSpPr/>
              <p:nvPr/>
            </p:nvSpPr>
            <p:spPr>
              <a:xfrm rot="10800000">
                <a:off x="8650702" y="1651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rot="10800000">
                <a:off x="8814477"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 name="Google Shape;340;p13"/>
            <p:cNvGrpSpPr/>
            <p:nvPr/>
          </p:nvGrpSpPr>
          <p:grpSpPr>
            <a:xfrm>
              <a:off x="7437187" y="204425"/>
              <a:ext cx="862215" cy="240599"/>
              <a:chOff x="6903462" y="1158900"/>
              <a:chExt cx="862215" cy="240599"/>
            </a:xfrm>
          </p:grpSpPr>
          <p:sp>
            <p:nvSpPr>
              <p:cNvPr id="341" name="Google Shape;341;p13"/>
              <p:cNvSpPr/>
              <p:nvPr/>
            </p:nvSpPr>
            <p:spPr>
              <a:xfrm flipH="1">
                <a:off x="6903462" y="1158900"/>
                <a:ext cx="240599" cy="240599"/>
              </a:xfrm>
              <a:custGeom>
                <a:avLst/>
                <a:gdLst/>
                <a:ahLst/>
                <a:cxnLst/>
                <a:rect l="l" t="t" r="r" b="b"/>
                <a:pathLst>
                  <a:path w="1784" h="1784" fill="none" extrusionOk="0">
                    <a:moveTo>
                      <a:pt x="1783" y="906"/>
                    </a:moveTo>
                    <a:cubicBezTo>
                      <a:pt x="1783" y="1392"/>
                      <a:pt x="1392" y="1783"/>
                      <a:pt x="877" y="1783"/>
                    </a:cubicBezTo>
                    <a:cubicBezTo>
                      <a:pt x="392" y="1783"/>
                      <a:pt x="0" y="1392"/>
                      <a:pt x="0" y="906"/>
                    </a:cubicBezTo>
                    <a:cubicBezTo>
                      <a:pt x="0" y="428"/>
                      <a:pt x="392" y="0"/>
                      <a:pt x="877" y="0"/>
                    </a:cubicBezTo>
                    <a:cubicBezTo>
                      <a:pt x="1392" y="0"/>
                      <a:pt x="1783" y="428"/>
                      <a:pt x="1783" y="906"/>
                    </a:cubicBezTo>
                    <a:close/>
                  </a:path>
                </a:pathLst>
              </a:custGeom>
              <a:noFill/>
              <a:ln w="597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rot="5400000" flipH="1">
                <a:off x="7506622" y="10417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 name="Google Shape;343;p13"/>
          <p:cNvGrpSpPr/>
          <p:nvPr/>
        </p:nvGrpSpPr>
        <p:grpSpPr>
          <a:xfrm>
            <a:off x="-556748" y="-57000"/>
            <a:ext cx="10429656" cy="3378450"/>
            <a:chOff x="-556748" y="-57000"/>
            <a:chExt cx="10429656" cy="3378450"/>
          </a:xfrm>
        </p:grpSpPr>
        <p:grpSp>
          <p:nvGrpSpPr>
            <p:cNvPr id="344" name="Google Shape;344;p13"/>
            <p:cNvGrpSpPr/>
            <p:nvPr/>
          </p:nvGrpSpPr>
          <p:grpSpPr>
            <a:xfrm flipH="1">
              <a:off x="8221607" y="1714746"/>
              <a:ext cx="493321" cy="357312"/>
              <a:chOff x="1722354" y="229144"/>
              <a:chExt cx="1748744" cy="1266614"/>
            </a:xfrm>
          </p:grpSpPr>
          <p:sp>
            <p:nvSpPr>
              <p:cNvPr id="345" name="Google Shape;345;p1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7" name="Google Shape;347;p13"/>
            <p:cNvSpPr/>
            <p:nvPr/>
          </p:nvSpPr>
          <p:spPr>
            <a:xfrm>
              <a:off x="8221600" y="-57000"/>
              <a:ext cx="1027600" cy="3378450"/>
            </a:xfrm>
            <a:custGeom>
              <a:avLst/>
              <a:gdLst/>
              <a:ahLst/>
              <a:cxnLst/>
              <a:rect l="l" t="t" r="r" b="b"/>
              <a:pathLst>
                <a:path w="41104" h="135138" extrusionOk="0">
                  <a:moveTo>
                    <a:pt x="41104" y="135138"/>
                  </a:moveTo>
                  <a:lnTo>
                    <a:pt x="0" y="111407"/>
                  </a:lnTo>
                  <a:lnTo>
                    <a:pt x="0" y="57500"/>
                  </a:lnTo>
                  <a:lnTo>
                    <a:pt x="12424" y="45076"/>
                  </a:lnTo>
                  <a:lnTo>
                    <a:pt x="12424" y="0"/>
                  </a:lnTo>
                </a:path>
              </a:pathLst>
            </a:custGeom>
            <a:noFill/>
            <a:ln w="9525" cap="flat" cmpd="sng">
              <a:solidFill>
                <a:schemeClr val="accent1"/>
              </a:solidFill>
              <a:prstDash val="solid"/>
              <a:round/>
              <a:headEnd type="none" w="med" len="med"/>
              <a:tailEnd type="none" w="med" len="med"/>
            </a:ln>
          </p:spPr>
        </p:sp>
        <p:grpSp>
          <p:nvGrpSpPr>
            <p:cNvPr id="348" name="Google Shape;348;p13"/>
            <p:cNvGrpSpPr/>
            <p:nvPr/>
          </p:nvGrpSpPr>
          <p:grpSpPr>
            <a:xfrm>
              <a:off x="8527396" y="539490"/>
              <a:ext cx="1345511" cy="273510"/>
              <a:chOff x="-6675" y="2881558"/>
              <a:chExt cx="9140700" cy="2059567"/>
            </a:xfrm>
          </p:grpSpPr>
          <p:cxnSp>
            <p:nvCxnSpPr>
              <p:cNvPr id="349" name="Google Shape;349;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0" name="Google Shape;350;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1" name="Google Shape;351;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2" name="Google Shape;352;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3" name="Google Shape;353;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54" name="Google Shape;354;p13"/>
            <p:cNvGrpSpPr/>
            <p:nvPr/>
          </p:nvGrpSpPr>
          <p:grpSpPr>
            <a:xfrm rot="10800000">
              <a:off x="-556748" y="2551975"/>
              <a:ext cx="1029243" cy="273510"/>
              <a:chOff x="-6675" y="2881558"/>
              <a:chExt cx="9140700" cy="2059567"/>
            </a:xfrm>
          </p:grpSpPr>
          <p:cxnSp>
            <p:nvCxnSpPr>
              <p:cNvPr id="355" name="Google Shape;355;p1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6" name="Google Shape;356;p1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7" name="Google Shape;357;p1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8" name="Google Shape;358;p1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9" name="Google Shape;359;p1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360" name="Google Shape;360;p13"/>
          <p:cNvGrpSpPr/>
          <p:nvPr/>
        </p:nvGrpSpPr>
        <p:grpSpPr>
          <a:xfrm>
            <a:off x="-160350" y="1017736"/>
            <a:ext cx="9034618" cy="1344543"/>
            <a:chOff x="-160350" y="1017736"/>
            <a:chExt cx="9034618" cy="1344543"/>
          </a:xfrm>
        </p:grpSpPr>
        <p:sp>
          <p:nvSpPr>
            <p:cNvPr id="361" name="Google Shape;361;p13"/>
            <p:cNvSpPr/>
            <p:nvPr/>
          </p:nvSpPr>
          <p:spPr>
            <a:xfrm rot="10800000">
              <a:off x="8834212" y="10177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rot="5400000">
              <a:off x="40062" y="21218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1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364"/>
        <p:cNvGrpSpPr/>
        <p:nvPr/>
      </p:nvGrpSpPr>
      <p:grpSpPr>
        <a:xfrm>
          <a:off x="0" y="0"/>
          <a:ext cx="0" cy="0"/>
          <a:chOff x="0" y="0"/>
          <a:chExt cx="0" cy="0"/>
        </a:xfrm>
      </p:grpSpPr>
      <p:sp>
        <p:nvSpPr>
          <p:cNvPr id="365" name="Google Shape;365;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66" name="Google Shape;366;p14"/>
          <p:cNvSpPr txBox="1">
            <a:spLocks noGrp="1"/>
          </p:cNvSpPr>
          <p:nvPr>
            <p:ph type="subTitle" idx="1"/>
          </p:nvPr>
        </p:nvSpPr>
        <p:spPr>
          <a:xfrm>
            <a:off x="720000" y="1067776"/>
            <a:ext cx="7704000" cy="87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Char char="●"/>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367" name="Google Shape;367;p14"/>
          <p:cNvGrpSpPr/>
          <p:nvPr/>
        </p:nvGrpSpPr>
        <p:grpSpPr>
          <a:xfrm>
            <a:off x="248963" y="1017730"/>
            <a:ext cx="8980467" cy="3860780"/>
            <a:chOff x="248963" y="1017730"/>
            <a:chExt cx="8980467" cy="3860780"/>
          </a:xfrm>
        </p:grpSpPr>
        <p:sp>
          <p:nvSpPr>
            <p:cNvPr id="368" name="Google Shape;368;p14"/>
            <p:cNvSpPr/>
            <p:nvPr/>
          </p:nvSpPr>
          <p:spPr>
            <a:xfrm>
              <a:off x="422688" y="1317880"/>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4"/>
            <p:cNvSpPr/>
            <p:nvPr/>
          </p:nvSpPr>
          <p:spPr>
            <a:xfrm>
              <a:off x="248963" y="1017730"/>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14"/>
            <p:cNvGrpSpPr/>
            <p:nvPr/>
          </p:nvGrpSpPr>
          <p:grpSpPr>
            <a:xfrm rot="-5400000">
              <a:off x="8742913" y="4391992"/>
              <a:ext cx="206891" cy="766144"/>
              <a:chOff x="8650702" y="3525402"/>
              <a:chExt cx="206891" cy="766144"/>
            </a:xfrm>
          </p:grpSpPr>
          <p:sp>
            <p:nvSpPr>
              <p:cNvPr id="371" name="Google Shape;371;p1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3" name="Google Shape;373;p14"/>
          <p:cNvGrpSpPr/>
          <p:nvPr/>
        </p:nvGrpSpPr>
        <p:grpSpPr>
          <a:xfrm>
            <a:off x="250498" y="1721188"/>
            <a:ext cx="8259948" cy="2990484"/>
            <a:chOff x="250498" y="1721188"/>
            <a:chExt cx="8259948" cy="2990484"/>
          </a:xfrm>
        </p:grpSpPr>
        <p:sp>
          <p:nvSpPr>
            <p:cNvPr id="374" name="Google Shape;374;p14"/>
            <p:cNvSpPr/>
            <p:nvPr/>
          </p:nvSpPr>
          <p:spPr>
            <a:xfrm rot="10800000">
              <a:off x="250498" y="172118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14"/>
            <p:cNvSpPr/>
            <p:nvPr/>
          </p:nvSpPr>
          <p:spPr>
            <a:xfrm rot="-5400000">
              <a:off x="8269979" y="4471205"/>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 name="Google Shape;376;p14"/>
          <p:cNvGrpSpPr/>
          <p:nvPr/>
        </p:nvGrpSpPr>
        <p:grpSpPr>
          <a:xfrm>
            <a:off x="-2218609" y="-174950"/>
            <a:ext cx="12004520" cy="8522877"/>
            <a:chOff x="-2218609" y="-174950"/>
            <a:chExt cx="12004520" cy="8522877"/>
          </a:xfrm>
        </p:grpSpPr>
        <p:sp>
          <p:nvSpPr>
            <p:cNvPr id="377" name="Google Shape;377;p14"/>
            <p:cNvSpPr/>
            <p:nvPr/>
          </p:nvSpPr>
          <p:spPr>
            <a:xfrm>
              <a:off x="-2218609" y="-174950"/>
              <a:ext cx="3801167" cy="569934"/>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grpSp>
          <p:nvGrpSpPr>
            <p:cNvPr id="378" name="Google Shape;378;p14"/>
            <p:cNvGrpSpPr/>
            <p:nvPr/>
          </p:nvGrpSpPr>
          <p:grpSpPr>
            <a:xfrm rot="-5400000" flipH="1">
              <a:off x="7449713" y="4739627"/>
              <a:ext cx="493321" cy="357312"/>
              <a:chOff x="1722354" y="229144"/>
              <a:chExt cx="1748744" cy="1266614"/>
            </a:xfrm>
          </p:grpSpPr>
          <p:sp>
            <p:nvSpPr>
              <p:cNvPr id="379" name="Google Shape;379;p1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 name="Google Shape;381;p14"/>
            <p:cNvSpPr/>
            <p:nvPr/>
          </p:nvSpPr>
          <p:spPr>
            <a:xfrm rot="10800000" flipH="1">
              <a:off x="8147148" y="2028637"/>
              <a:ext cx="1521858" cy="6319290"/>
            </a:xfrm>
            <a:custGeom>
              <a:avLst/>
              <a:gdLst/>
              <a:ahLst/>
              <a:cxnLst/>
              <a:rect l="l" t="t" r="r" b="b"/>
              <a:pathLst>
                <a:path w="23262" h="96592" extrusionOk="0">
                  <a:moveTo>
                    <a:pt x="0" y="0"/>
                  </a:moveTo>
                  <a:lnTo>
                    <a:pt x="18318" y="18318"/>
                  </a:lnTo>
                  <a:lnTo>
                    <a:pt x="18318" y="58471"/>
                  </a:lnTo>
                  <a:lnTo>
                    <a:pt x="10373" y="66417"/>
                  </a:lnTo>
                  <a:lnTo>
                    <a:pt x="10373" y="83703"/>
                  </a:lnTo>
                  <a:lnTo>
                    <a:pt x="23262" y="96592"/>
                  </a:lnTo>
                </a:path>
              </a:pathLst>
            </a:custGeom>
            <a:noFill/>
            <a:ln w="9525" cap="flat" cmpd="sng">
              <a:solidFill>
                <a:schemeClr val="accent1"/>
              </a:solidFill>
              <a:prstDash val="solid"/>
              <a:round/>
              <a:headEnd type="none" w="med" len="med"/>
              <a:tailEnd type="none" w="med" len="med"/>
            </a:ln>
          </p:spPr>
        </p:sp>
        <p:grpSp>
          <p:nvGrpSpPr>
            <p:cNvPr id="382" name="Google Shape;382;p14"/>
            <p:cNvGrpSpPr/>
            <p:nvPr/>
          </p:nvGrpSpPr>
          <p:grpSpPr>
            <a:xfrm flipH="1">
              <a:off x="8820653" y="3237867"/>
              <a:ext cx="965258" cy="273510"/>
              <a:chOff x="-6675" y="2881558"/>
              <a:chExt cx="9140700" cy="2059567"/>
            </a:xfrm>
          </p:grpSpPr>
          <p:cxnSp>
            <p:nvCxnSpPr>
              <p:cNvPr id="383" name="Google Shape;383;p1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84" name="Google Shape;384;p1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85" name="Google Shape;385;p1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86" name="Google Shape;386;p1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87" name="Google Shape;387;p1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sp>
        <p:nvSpPr>
          <p:cNvPr id="388" name="Google Shape;388;p1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1">
  <p:cSld name="CUSTOM_12_1">
    <p:spTree>
      <p:nvGrpSpPr>
        <p:cNvPr id="1" name="Shape 389"/>
        <p:cNvGrpSpPr/>
        <p:nvPr/>
      </p:nvGrpSpPr>
      <p:grpSpPr>
        <a:xfrm>
          <a:off x="0" y="0"/>
          <a:ext cx="0" cy="0"/>
          <a:chOff x="0" y="0"/>
          <a:chExt cx="0" cy="0"/>
        </a:xfrm>
      </p:grpSpPr>
      <p:sp>
        <p:nvSpPr>
          <p:cNvPr id="390" name="Google Shape;390;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1" name="Google Shape;391;p15"/>
          <p:cNvSpPr txBox="1">
            <a:spLocks noGrp="1"/>
          </p:cNvSpPr>
          <p:nvPr>
            <p:ph type="subTitle" idx="1"/>
          </p:nvPr>
        </p:nvSpPr>
        <p:spPr>
          <a:xfrm>
            <a:off x="720000" y="1150950"/>
            <a:ext cx="7704000" cy="298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Char char="●"/>
              <a:defRPr/>
            </a:lvl1pPr>
            <a:lvl2pPr lvl="1" algn="ctr" rtl="0">
              <a:lnSpc>
                <a:spcPct val="100000"/>
              </a:lnSpc>
              <a:spcBef>
                <a:spcPts val="0"/>
              </a:spcBef>
              <a:spcAft>
                <a:spcPts val="0"/>
              </a:spcAft>
              <a:buSzPts val="1200"/>
              <a:buFont typeface="Nunito Light"/>
              <a:buChar char="○"/>
              <a:defRPr/>
            </a:lvl2pPr>
            <a:lvl3pPr lvl="2" algn="ctr" rtl="0">
              <a:lnSpc>
                <a:spcPct val="100000"/>
              </a:lnSpc>
              <a:spcBef>
                <a:spcPts val="0"/>
              </a:spcBef>
              <a:spcAft>
                <a:spcPts val="0"/>
              </a:spcAft>
              <a:buSzPts val="1200"/>
              <a:buFont typeface="Nunito Light"/>
              <a:buChar char="■"/>
              <a:defRPr/>
            </a:lvl3pPr>
            <a:lvl4pPr lvl="3" algn="ctr" rtl="0">
              <a:lnSpc>
                <a:spcPct val="100000"/>
              </a:lnSpc>
              <a:spcBef>
                <a:spcPts val="0"/>
              </a:spcBef>
              <a:spcAft>
                <a:spcPts val="0"/>
              </a:spcAft>
              <a:buSzPts val="1200"/>
              <a:buFont typeface="Nunito Light"/>
              <a:buChar char="●"/>
              <a:defRPr/>
            </a:lvl4pPr>
            <a:lvl5pPr lvl="4" algn="ctr" rtl="0">
              <a:lnSpc>
                <a:spcPct val="100000"/>
              </a:lnSpc>
              <a:spcBef>
                <a:spcPts val="0"/>
              </a:spcBef>
              <a:spcAft>
                <a:spcPts val="0"/>
              </a:spcAft>
              <a:buSzPts val="1200"/>
              <a:buFont typeface="Nunito Light"/>
              <a:buChar char="○"/>
              <a:defRPr/>
            </a:lvl5pPr>
            <a:lvl6pPr lvl="5" algn="ctr" rtl="0">
              <a:lnSpc>
                <a:spcPct val="100000"/>
              </a:lnSpc>
              <a:spcBef>
                <a:spcPts val="0"/>
              </a:spcBef>
              <a:spcAft>
                <a:spcPts val="0"/>
              </a:spcAft>
              <a:buSzPts val="1200"/>
              <a:buFont typeface="Nunito Light"/>
              <a:buChar char="■"/>
              <a:defRPr/>
            </a:lvl6pPr>
            <a:lvl7pPr lvl="6" algn="ctr" rtl="0">
              <a:lnSpc>
                <a:spcPct val="100000"/>
              </a:lnSpc>
              <a:spcBef>
                <a:spcPts val="0"/>
              </a:spcBef>
              <a:spcAft>
                <a:spcPts val="0"/>
              </a:spcAft>
              <a:buSzPts val="1200"/>
              <a:buFont typeface="Nunito Light"/>
              <a:buChar char="●"/>
              <a:defRPr/>
            </a:lvl7pPr>
            <a:lvl8pPr lvl="7" algn="ctr" rtl="0">
              <a:lnSpc>
                <a:spcPct val="100000"/>
              </a:lnSpc>
              <a:spcBef>
                <a:spcPts val="0"/>
              </a:spcBef>
              <a:spcAft>
                <a:spcPts val="0"/>
              </a:spcAft>
              <a:buSzPts val="1200"/>
              <a:buFont typeface="Nunito Light"/>
              <a:buChar char="○"/>
              <a:defRPr/>
            </a:lvl8pPr>
            <a:lvl9pPr lvl="8" algn="ctr" rtl="0">
              <a:lnSpc>
                <a:spcPct val="100000"/>
              </a:lnSpc>
              <a:spcBef>
                <a:spcPts val="0"/>
              </a:spcBef>
              <a:spcAft>
                <a:spcPts val="0"/>
              </a:spcAft>
              <a:buSzPts val="1200"/>
              <a:buFont typeface="Nunito Light"/>
              <a:buChar char="■"/>
              <a:defRPr/>
            </a:lvl9pPr>
          </a:lstStyle>
          <a:p>
            <a:endParaRPr/>
          </a:p>
        </p:txBody>
      </p:sp>
      <p:grpSp>
        <p:nvGrpSpPr>
          <p:cNvPr id="392" name="Google Shape;392;p15"/>
          <p:cNvGrpSpPr/>
          <p:nvPr/>
        </p:nvGrpSpPr>
        <p:grpSpPr>
          <a:xfrm>
            <a:off x="8393651" y="-1627766"/>
            <a:ext cx="614899" cy="2881846"/>
            <a:chOff x="1337784" y="-2525559"/>
            <a:chExt cx="1352318" cy="6337907"/>
          </a:xfrm>
        </p:grpSpPr>
        <p:cxnSp>
          <p:nvCxnSpPr>
            <p:cNvPr id="393" name="Google Shape;393;p15"/>
            <p:cNvCxnSpPr/>
            <p:nvPr/>
          </p:nvCxnSpPr>
          <p:spPr>
            <a:xfrm rot="10800000">
              <a:off x="1337784" y="-2525559"/>
              <a:ext cx="0" cy="4990500"/>
            </a:xfrm>
            <a:prstGeom prst="straightConnector1">
              <a:avLst/>
            </a:prstGeom>
            <a:noFill/>
            <a:ln w="9525" cap="flat" cmpd="sng">
              <a:solidFill>
                <a:schemeClr val="accent2"/>
              </a:solidFill>
              <a:prstDash val="solid"/>
              <a:round/>
              <a:headEnd type="none" w="med" len="med"/>
              <a:tailEnd type="none" w="med" len="med"/>
            </a:ln>
          </p:spPr>
        </p:cxnSp>
        <p:cxnSp>
          <p:nvCxnSpPr>
            <p:cNvPr id="394" name="Google Shape;394;p15"/>
            <p:cNvCxnSpPr/>
            <p:nvPr/>
          </p:nvCxnSpPr>
          <p:spPr>
            <a:xfrm>
              <a:off x="1337784" y="2466654"/>
              <a:ext cx="984900" cy="970200"/>
            </a:xfrm>
            <a:prstGeom prst="straightConnector1">
              <a:avLst/>
            </a:prstGeom>
            <a:noFill/>
            <a:ln w="9525" cap="flat" cmpd="sng">
              <a:solidFill>
                <a:schemeClr val="accent2"/>
              </a:solidFill>
              <a:prstDash val="solid"/>
              <a:round/>
              <a:headEnd type="none" w="med" len="med"/>
              <a:tailEnd type="none" w="med" len="med"/>
            </a:ln>
          </p:spPr>
        </p:cxnSp>
        <p:sp>
          <p:nvSpPr>
            <p:cNvPr id="395" name="Google Shape;395;p15"/>
            <p:cNvSpPr/>
            <p:nvPr/>
          </p:nvSpPr>
          <p:spPr>
            <a:xfrm rot="5400000">
              <a:off x="2266990" y="3389237"/>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15"/>
          <p:cNvGrpSpPr/>
          <p:nvPr/>
        </p:nvGrpSpPr>
        <p:grpSpPr>
          <a:xfrm>
            <a:off x="6485555" y="4129788"/>
            <a:ext cx="269696" cy="1209440"/>
            <a:chOff x="6933883" y="3613321"/>
            <a:chExt cx="269696" cy="1209440"/>
          </a:xfrm>
        </p:grpSpPr>
        <p:sp>
          <p:nvSpPr>
            <p:cNvPr id="397" name="Google Shape;397;p15"/>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5"/>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15"/>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400"/>
        <p:cNvGrpSpPr/>
        <p:nvPr/>
      </p:nvGrpSpPr>
      <p:grpSpPr>
        <a:xfrm>
          <a:off x="0" y="0"/>
          <a:ext cx="0" cy="0"/>
          <a:chOff x="0" y="0"/>
          <a:chExt cx="0" cy="0"/>
        </a:xfrm>
      </p:grpSpPr>
      <p:sp>
        <p:nvSpPr>
          <p:cNvPr id="401" name="Google Shape;401;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2" name="Google Shape;402;p16"/>
          <p:cNvSpPr txBox="1">
            <a:spLocks noGrp="1"/>
          </p:cNvSpPr>
          <p:nvPr>
            <p:ph type="subTitle" idx="1"/>
          </p:nvPr>
        </p:nvSpPr>
        <p:spPr>
          <a:xfrm>
            <a:off x="1090025"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3" name="Google Shape;403;p16"/>
          <p:cNvSpPr txBox="1">
            <a:spLocks noGrp="1"/>
          </p:cNvSpPr>
          <p:nvPr>
            <p:ph type="subTitle" idx="2"/>
          </p:nvPr>
        </p:nvSpPr>
        <p:spPr>
          <a:xfrm>
            <a:off x="3501725"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4" name="Google Shape;404;p16"/>
          <p:cNvSpPr txBox="1">
            <a:spLocks noGrp="1"/>
          </p:cNvSpPr>
          <p:nvPr>
            <p:ph type="subTitle" idx="3"/>
          </p:nvPr>
        </p:nvSpPr>
        <p:spPr>
          <a:xfrm>
            <a:off x="5913431" y="2438273"/>
            <a:ext cx="22602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05" name="Google Shape;405;p16"/>
          <p:cNvSpPr txBox="1">
            <a:spLocks noGrp="1"/>
          </p:cNvSpPr>
          <p:nvPr>
            <p:ph type="subTitle" idx="4"/>
          </p:nvPr>
        </p:nvSpPr>
        <p:spPr>
          <a:xfrm>
            <a:off x="1090025"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06" name="Google Shape;406;p16"/>
          <p:cNvSpPr txBox="1">
            <a:spLocks noGrp="1"/>
          </p:cNvSpPr>
          <p:nvPr>
            <p:ph type="subTitle" idx="5"/>
          </p:nvPr>
        </p:nvSpPr>
        <p:spPr>
          <a:xfrm>
            <a:off x="3501728"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07" name="Google Shape;407;p16"/>
          <p:cNvSpPr txBox="1">
            <a:spLocks noGrp="1"/>
          </p:cNvSpPr>
          <p:nvPr>
            <p:ph type="subTitle" idx="6"/>
          </p:nvPr>
        </p:nvSpPr>
        <p:spPr>
          <a:xfrm>
            <a:off x="5913432" y="2029925"/>
            <a:ext cx="2260200" cy="480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408" name="Google Shape;408;p16"/>
          <p:cNvGrpSpPr/>
          <p:nvPr/>
        </p:nvGrpSpPr>
        <p:grpSpPr>
          <a:xfrm>
            <a:off x="188277" y="445029"/>
            <a:ext cx="8669349" cy="4596267"/>
            <a:chOff x="188277" y="445029"/>
            <a:chExt cx="8669349" cy="4596267"/>
          </a:xfrm>
        </p:grpSpPr>
        <p:sp>
          <p:nvSpPr>
            <p:cNvPr id="409" name="Google Shape;409;p16"/>
            <p:cNvSpPr/>
            <p:nvPr/>
          </p:nvSpPr>
          <p:spPr>
            <a:xfrm rot="10800000">
              <a:off x="8615635" y="6844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6"/>
            <p:cNvSpPr/>
            <p:nvPr/>
          </p:nvSpPr>
          <p:spPr>
            <a:xfrm rot="10800000">
              <a:off x="8814510" y="4450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16"/>
            <p:cNvGrpSpPr/>
            <p:nvPr/>
          </p:nvGrpSpPr>
          <p:grpSpPr>
            <a:xfrm>
              <a:off x="188277" y="4275152"/>
              <a:ext cx="206891" cy="766144"/>
              <a:chOff x="8650702" y="3525402"/>
              <a:chExt cx="206891" cy="766144"/>
            </a:xfrm>
          </p:grpSpPr>
          <p:sp>
            <p:nvSpPr>
              <p:cNvPr id="412" name="Google Shape;412;p16"/>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6"/>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4" name="Google Shape;414;p16"/>
          <p:cNvGrpSpPr/>
          <p:nvPr/>
        </p:nvGrpSpPr>
        <p:grpSpPr>
          <a:xfrm>
            <a:off x="478250" y="1380581"/>
            <a:ext cx="8298985" cy="1930684"/>
            <a:chOff x="478250" y="1380581"/>
            <a:chExt cx="8298985" cy="1930684"/>
          </a:xfrm>
        </p:grpSpPr>
        <p:sp>
          <p:nvSpPr>
            <p:cNvPr id="415" name="Google Shape;415;p16"/>
            <p:cNvSpPr/>
            <p:nvPr/>
          </p:nvSpPr>
          <p:spPr>
            <a:xfrm rot="10800000">
              <a:off x="8737179" y="138058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6"/>
            <p:cNvSpPr/>
            <p:nvPr/>
          </p:nvSpPr>
          <p:spPr>
            <a:xfrm rot="10800000">
              <a:off x="478250" y="287038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 name="Google Shape;417;p16"/>
          <p:cNvGrpSpPr/>
          <p:nvPr/>
        </p:nvGrpSpPr>
        <p:grpSpPr>
          <a:xfrm>
            <a:off x="260198" y="-534009"/>
            <a:ext cx="8742927" cy="5946659"/>
            <a:chOff x="260198" y="-534009"/>
            <a:chExt cx="8742927" cy="5946659"/>
          </a:xfrm>
        </p:grpSpPr>
        <p:grpSp>
          <p:nvGrpSpPr>
            <p:cNvPr id="418" name="Google Shape;418;p16"/>
            <p:cNvGrpSpPr/>
            <p:nvPr/>
          </p:nvGrpSpPr>
          <p:grpSpPr>
            <a:xfrm rot="5400000" flipH="1">
              <a:off x="7247712" y="-188135"/>
              <a:ext cx="965258" cy="273510"/>
              <a:chOff x="-6675" y="2881558"/>
              <a:chExt cx="9140700" cy="2059567"/>
            </a:xfrm>
          </p:grpSpPr>
          <p:cxnSp>
            <p:nvCxnSpPr>
              <p:cNvPr id="419" name="Google Shape;419;p16"/>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0" name="Google Shape;420;p16"/>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1" name="Google Shape;421;p16"/>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2" name="Google Shape;422;p16"/>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23" name="Google Shape;423;p16"/>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424" name="Google Shape;424;p16"/>
            <p:cNvSpPr/>
            <p:nvPr/>
          </p:nvSpPr>
          <p:spPr>
            <a:xfrm>
              <a:off x="5746750" y="-5700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grpSp>
          <p:nvGrpSpPr>
            <p:cNvPr id="425" name="Google Shape;425;p16"/>
            <p:cNvGrpSpPr/>
            <p:nvPr/>
          </p:nvGrpSpPr>
          <p:grpSpPr>
            <a:xfrm>
              <a:off x="260198" y="3089575"/>
              <a:ext cx="493321" cy="2323075"/>
              <a:chOff x="260198" y="3089575"/>
              <a:chExt cx="493321" cy="2323075"/>
            </a:xfrm>
          </p:grpSpPr>
          <p:grpSp>
            <p:nvGrpSpPr>
              <p:cNvPr id="426" name="Google Shape;426;p16"/>
              <p:cNvGrpSpPr/>
              <p:nvPr/>
            </p:nvGrpSpPr>
            <p:grpSpPr>
              <a:xfrm rot="10800000">
                <a:off x="260198" y="3645746"/>
                <a:ext cx="493321" cy="357312"/>
                <a:chOff x="1722354" y="229144"/>
                <a:chExt cx="1748744" cy="1266614"/>
              </a:xfrm>
            </p:grpSpPr>
            <p:sp>
              <p:nvSpPr>
                <p:cNvPr id="427" name="Google Shape;427;p16"/>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6"/>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16"/>
              <p:cNvSpPr/>
              <p:nvPr/>
            </p:nvSpPr>
            <p:spPr>
              <a:xfrm>
                <a:off x="260200" y="3089575"/>
                <a:ext cx="476150" cy="2323075"/>
              </a:xfrm>
              <a:custGeom>
                <a:avLst/>
                <a:gdLst/>
                <a:ahLst/>
                <a:cxnLst/>
                <a:rect l="l" t="t" r="r" b="b"/>
                <a:pathLst>
                  <a:path w="19046" h="92923" extrusionOk="0">
                    <a:moveTo>
                      <a:pt x="0" y="0"/>
                    </a:moveTo>
                    <a:lnTo>
                      <a:pt x="0" y="36635"/>
                    </a:lnTo>
                    <a:lnTo>
                      <a:pt x="19046" y="55681"/>
                    </a:lnTo>
                    <a:lnTo>
                      <a:pt x="19046" y="92923"/>
                    </a:lnTo>
                  </a:path>
                </a:pathLst>
              </a:custGeom>
              <a:noFill/>
              <a:ln w="9525" cap="flat" cmpd="sng">
                <a:solidFill>
                  <a:schemeClr val="accent1"/>
                </a:solidFill>
                <a:prstDash val="solid"/>
                <a:round/>
                <a:headEnd type="none" w="med" len="med"/>
                <a:tailEnd type="none" w="med" len="med"/>
              </a:ln>
            </p:spPr>
          </p:sp>
        </p:grpSp>
      </p:grpSp>
      <p:sp>
        <p:nvSpPr>
          <p:cNvPr id="430" name="Google Shape;430;p16"/>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431"/>
        <p:cNvGrpSpPr/>
        <p:nvPr/>
      </p:nvGrpSpPr>
      <p:grpSpPr>
        <a:xfrm>
          <a:off x="0" y="0"/>
          <a:ext cx="0" cy="0"/>
          <a:chOff x="0" y="0"/>
          <a:chExt cx="0" cy="0"/>
        </a:xfrm>
      </p:grpSpPr>
      <p:sp>
        <p:nvSpPr>
          <p:cNvPr id="432" name="Google Shape;432;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a:endParaRPr/>
          </a:p>
        </p:txBody>
      </p:sp>
      <p:sp>
        <p:nvSpPr>
          <p:cNvPr id="433" name="Google Shape;433;p17"/>
          <p:cNvSpPr txBox="1">
            <a:spLocks noGrp="1"/>
          </p:cNvSpPr>
          <p:nvPr>
            <p:ph type="subTitle" idx="1"/>
          </p:nvPr>
        </p:nvSpPr>
        <p:spPr>
          <a:xfrm>
            <a:off x="1253224" y="1770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4" name="Google Shape;434;p17"/>
          <p:cNvSpPr txBox="1">
            <a:spLocks noGrp="1"/>
          </p:cNvSpPr>
          <p:nvPr>
            <p:ph type="subTitle" idx="2"/>
          </p:nvPr>
        </p:nvSpPr>
        <p:spPr>
          <a:xfrm>
            <a:off x="5079776" y="17701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5" name="Google Shape;435;p17"/>
          <p:cNvSpPr txBox="1">
            <a:spLocks noGrp="1"/>
          </p:cNvSpPr>
          <p:nvPr>
            <p:ph type="subTitle" idx="3"/>
          </p:nvPr>
        </p:nvSpPr>
        <p:spPr>
          <a:xfrm>
            <a:off x="1253224" y="32817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6" name="Google Shape;436;p17"/>
          <p:cNvSpPr txBox="1">
            <a:spLocks noGrp="1"/>
          </p:cNvSpPr>
          <p:nvPr>
            <p:ph type="subTitle" idx="4"/>
          </p:nvPr>
        </p:nvSpPr>
        <p:spPr>
          <a:xfrm>
            <a:off x="5079776" y="3281700"/>
            <a:ext cx="28110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37" name="Google Shape;437;p17"/>
          <p:cNvSpPr txBox="1">
            <a:spLocks noGrp="1"/>
          </p:cNvSpPr>
          <p:nvPr>
            <p:ph type="subTitle" idx="5"/>
          </p:nvPr>
        </p:nvSpPr>
        <p:spPr>
          <a:xfrm>
            <a:off x="1253225" y="1316050"/>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38" name="Google Shape;438;p17"/>
          <p:cNvSpPr txBox="1">
            <a:spLocks noGrp="1"/>
          </p:cNvSpPr>
          <p:nvPr>
            <p:ph type="subTitle" idx="6"/>
          </p:nvPr>
        </p:nvSpPr>
        <p:spPr>
          <a:xfrm>
            <a:off x="1253225" y="2827725"/>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39" name="Google Shape;439;p17"/>
          <p:cNvSpPr txBox="1">
            <a:spLocks noGrp="1"/>
          </p:cNvSpPr>
          <p:nvPr>
            <p:ph type="subTitle" idx="7"/>
          </p:nvPr>
        </p:nvSpPr>
        <p:spPr>
          <a:xfrm>
            <a:off x="5079750" y="1316050"/>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40" name="Google Shape;440;p17"/>
          <p:cNvSpPr txBox="1">
            <a:spLocks noGrp="1"/>
          </p:cNvSpPr>
          <p:nvPr>
            <p:ph type="subTitle" idx="8"/>
          </p:nvPr>
        </p:nvSpPr>
        <p:spPr>
          <a:xfrm>
            <a:off x="5079750" y="2827725"/>
            <a:ext cx="2811000" cy="51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441" name="Google Shape;441;p17"/>
          <p:cNvGrpSpPr/>
          <p:nvPr/>
        </p:nvGrpSpPr>
        <p:grpSpPr>
          <a:xfrm>
            <a:off x="487075" y="3743425"/>
            <a:ext cx="8733034" cy="1098995"/>
            <a:chOff x="487075" y="3743425"/>
            <a:chExt cx="8733034" cy="1098995"/>
          </a:xfrm>
        </p:grpSpPr>
        <p:sp>
          <p:nvSpPr>
            <p:cNvPr id="442" name="Google Shape;442;p17"/>
            <p:cNvSpPr/>
            <p:nvPr/>
          </p:nvSpPr>
          <p:spPr>
            <a:xfrm rot="5400000">
              <a:off x="8961054" y="3726360"/>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7"/>
            <p:cNvSpPr/>
            <p:nvPr/>
          </p:nvSpPr>
          <p:spPr>
            <a:xfrm rot="5400000">
              <a:off x="8721654" y="3527485"/>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17"/>
            <p:cNvGrpSpPr/>
            <p:nvPr/>
          </p:nvGrpSpPr>
          <p:grpSpPr>
            <a:xfrm rot="5400000">
              <a:off x="766702" y="4355902"/>
              <a:ext cx="206891" cy="766144"/>
              <a:chOff x="8650702" y="3525402"/>
              <a:chExt cx="206891" cy="766144"/>
            </a:xfrm>
          </p:grpSpPr>
          <p:sp>
            <p:nvSpPr>
              <p:cNvPr id="445" name="Google Shape;445;p17"/>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7"/>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7" name="Google Shape;447;p17"/>
          <p:cNvGrpSpPr/>
          <p:nvPr/>
        </p:nvGrpSpPr>
        <p:grpSpPr>
          <a:xfrm>
            <a:off x="197650" y="1003129"/>
            <a:ext cx="8689509" cy="2910487"/>
            <a:chOff x="197650" y="1003129"/>
            <a:chExt cx="8689509" cy="2910487"/>
          </a:xfrm>
        </p:grpSpPr>
        <p:sp>
          <p:nvSpPr>
            <p:cNvPr id="448" name="Google Shape;448;p17"/>
            <p:cNvSpPr/>
            <p:nvPr/>
          </p:nvSpPr>
          <p:spPr>
            <a:xfrm>
              <a:off x="8847104" y="1003129"/>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7"/>
            <p:cNvSpPr/>
            <p:nvPr/>
          </p:nvSpPr>
          <p:spPr>
            <a:xfrm rot="10800000">
              <a:off x="197650" y="34727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 name="Google Shape;450;p17"/>
          <p:cNvGrpSpPr/>
          <p:nvPr/>
        </p:nvGrpSpPr>
        <p:grpSpPr>
          <a:xfrm>
            <a:off x="-30950" y="-166792"/>
            <a:ext cx="9501942" cy="5231667"/>
            <a:chOff x="-30950" y="-166792"/>
            <a:chExt cx="9501942" cy="5231667"/>
          </a:xfrm>
        </p:grpSpPr>
        <p:grpSp>
          <p:nvGrpSpPr>
            <p:cNvPr id="451" name="Google Shape;451;p17"/>
            <p:cNvGrpSpPr/>
            <p:nvPr/>
          </p:nvGrpSpPr>
          <p:grpSpPr>
            <a:xfrm rot="-5400000">
              <a:off x="8362773" y="2998996"/>
              <a:ext cx="493321" cy="357312"/>
              <a:chOff x="1722354" y="229144"/>
              <a:chExt cx="1748744" cy="1266614"/>
            </a:xfrm>
          </p:grpSpPr>
          <p:sp>
            <p:nvSpPr>
              <p:cNvPr id="452" name="Google Shape;452;p1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17"/>
            <p:cNvGrpSpPr/>
            <p:nvPr/>
          </p:nvGrpSpPr>
          <p:grpSpPr>
            <a:xfrm rot="10800000" flipH="1">
              <a:off x="8505734" y="1680044"/>
              <a:ext cx="965258" cy="273510"/>
              <a:chOff x="-6675" y="2881558"/>
              <a:chExt cx="9140700" cy="2059567"/>
            </a:xfrm>
          </p:grpSpPr>
          <p:cxnSp>
            <p:nvCxnSpPr>
              <p:cNvPr id="455" name="Google Shape;455;p17"/>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6" name="Google Shape;456;p17"/>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7" name="Google Shape;457;p17"/>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8" name="Google Shape;458;p17"/>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59" name="Google Shape;459;p17"/>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460" name="Google Shape;460;p17"/>
            <p:cNvSpPr/>
            <p:nvPr/>
          </p:nvSpPr>
          <p:spPr>
            <a:xfrm rot="5400000">
              <a:off x="7121670" y="121727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461" name="Google Shape;461;p17"/>
            <p:cNvSpPr/>
            <p:nvPr/>
          </p:nvSpPr>
          <p:spPr>
            <a:xfrm>
              <a:off x="-30950" y="2650075"/>
              <a:ext cx="581550" cy="2414800"/>
            </a:xfrm>
            <a:custGeom>
              <a:avLst/>
              <a:gdLst/>
              <a:ahLst/>
              <a:cxnLst/>
              <a:rect l="l" t="t" r="r" b="b"/>
              <a:pathLst>
                <a:path w="23262" h="96592" extrusionOk="0">
                  <a:moveTo>
                    <a:pt x="0" y="0"/>
                  </a:moveTo>
                  <a:lnTo>
                    <a:pt x="18318" y="18318"/>
                  </a:lnTo>
                  <a:lnTo>
                    <a:pt x="18318" y="58471"/>
                  </a:lnTo>
                  <a:lnTo>
                    <a:pt x="10373" y="66417"/>
                  </a:lnTo>
                  <a:lnTo>
                    <a:pt x="10373" y="83703"/>
                  </a:lnTo>
                  <a:lnTo>
                    <a:pt x="23262" y="96592"/>
                  </a:lnTo>
                </a:path>
              </a:pathLst>
            </a:custGeom>
            <a:noFill/>
            <a:ln w="9525" cap="flat" cmpd="sng">
              <a:solidFill>
                <a:schemeClr val="accent1"/>
              </a:solidFill>
              <a:prstDash val="solid"/>
              <a:round/>
              <a:headEnd type="none" w="med" len="med"/>
              <a:tailEnd type="none" w="med" len="med"/>
            </a:ln>
          </p:spPr>
        </p:sp>
      </p:grpSp>
      <p:sp>
        <p:nvSpPr>
          <p:cNvPr id="462" name="Google Shape;462;p17"/>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463"/>
        <p:cNvGrpSpPr/>
        <p:nvPr/>
      </p:nvGrpSpPr>
      <p:grpSpPr>
        <a:xfrm>
          <a:off x="0" y="0"/>
          <a:ext cx="0" cy="0"/>
          <a:chOff x="0" y="0"/>
          <a:chExt cx="0" cy="0"/>
        </a:xfrm>
      </p:grpSpPr>
      <p:sp>
        <p:nvSpPr>
          <p:cNvPr id="464" name="Google Shape;46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Font typeface="Raleway Black"/>
              <a:buNone/>
              <a:defRPr b="0">
                <a:latin typeface="Raleway Black"/>
                <a:ea typeface="Raleway Black"/>
                <a:cs typeface="Raleway Black"/>
                <a:sym typeface="Raleway Black"/>
              </a:defRPr>
            </a:lvl2pPr>
            <a:lvl3pPr lvl="2" rtl="0">
              <a:spcBef>
                <a:spcPts val="0"/>
              </a:spcBef>
              <a:spcAft>
                <a:spcPts val="0"/>
              </a:spcAft>
              <a:buSzPts val="3000"/>
              <a:buFont typeface="Raleway Black"/>
              <a:buNone/>
              <a:defRPr b="0">
                <a:latin typeface="Raleway Black"/>
                <a:ea typeface="Raleway Black"/>
                <a:cs typeface="Raleway Black"/>
                <a:sym typeface="Raleway Black"/>
              </a:defRPr>
            </a:lvl3pPr>
            <a:lvl4pPr lvl="3" rtl="0">
              <a:spcBef>
                <a:spcPts val="0"/>
              </a:spcBef>
              <a:spcAft>
                <a:spcPts val="0"/>
              </a:spcAft>
              <a:buSzPts val="3000"/>
              <a:buFont typeface="Raleway Black"/>
              <a:buNone/>
              <a:defRPr b="0">
                <a:latin typeface="Raleway Black"/>
                <a:ea typeface="Raleway Black"/>
                <a:cs typeface="Raleway Black"/>
                <a:sym typeface="Raleway Black"/>
              </a:defRPr>
            </a:lvl4pPr>
            <a:lvl5pPr lvl="4" rtl="0">
              <a:spcBef>
                <a:spcPts val="0"/>
              </a:spcBef>
              <a:spcAft>
                <a:spcPts val="0"/>
              </a:spcAft>
              <a:buSzPts val="3000"/>
              <a:buFont typeface="Raleway Black"/>
              <a:buNone/>
              <a:defRPr b="0">
                <a:latin typeface="Raleway Black"/>
                <a:ea typeface="Raleway Black"/>
                <a:cs typeface="Raleway Black"/>
                <a:sym typeface="Raleway Black"/>
              </a:defRPr>
            </a:lvl5pPr>
            <a:lvl6pPr lvl="5" rtl="0">
              <a:spcBef>
                <a:spcPts val="0"/>
              </a:spcBef>
              <a:spcAft>
                <a:spcPts val="0"/>
              </a:spcAft>
              <a:buSzPts val="3000"/>
              <a:buFont typeface="Raleway Black"/>
              <a:buNone/>
              <a:defRPr b="0">
                <a:latin typeface="Raleway Black"/>
                <a:ea typeface="Raleway Black"/>
                <a:cs typeface="Raleway Black"/>
                <a:sym typeface="Raleway Black"/>
              </a:defRPr>
            </a:lvl6pPr>
            <a:lvl7pPr lvl="6" rtl="0">
              <a:spcBef>
                <a:spcPts val="0"/>
              </a:spcBef>
              <a:spcAft>
                <a:spcPts val="0"/>
              </a:spcAft>
              <a:buSzPts val="3000"/>
              <a:buFont typeface="Raleway Black"/>
              <a:buNone/>
              <a:defRPr b="0">
                <a:latin typeface="Raleway Black"/>
                <a:ea typeface="Raleway Black"/>
                <a:cs typeface="Raleway Black"/>
                <a:sym typeface="Raleway Black"/>
              </a:defRPr>
            </a:lvl7pPr>
            <a:lvl8pPr lvl="7" rtl="0">
              <a:spcBef>
                <a:spcPts val="0"/>
              </a:spcBef>
              <a:spcAft>
                <a:spcPts val="0"/>
              </a:spcAft>
              <a:buSzPts val="3000"/>
              <a:buFont typeface="Raleway Black"/>
              <a:buNone/>
              <a:defRPr b="0">
                <a:latin typeface="Raleway Black"/>
                <a:ea typeface="Raleway Black"/>
                <a:cs typeface="Raleway Black"/>
                <a:sym typeface="Raleway Black"/>
              </a:defRPr>
            </a:lvl8pPr>
            <a:lvl9pPr lvl="8" rtl="0">
              <a:spcBef>
                <a:spcPts val="0"/>
              </a:spcBef>
              <a:spcAft>
                <a:spcPts val="0"/>
              </a:spcAft>
              <a:buSzPts val="3000"/>
              <a:buFont typeface="Raleway Black"/>
              <a:buNone/>
              <a:defRPr b="0">
                <a:latin typeface="Raleway Black"/>
                <a:ea typeface="Raleway Black"/>
                <a:cs typeface="Raleway Black"/>
                <a:sym typeface="Raleway Black"/>
              </a:defRPr>
            </a:lvl9pPr>
          </a:lstStyle>
          <a:p>
            <a:endParaRPr/>
          </a:p>
        </p:txBody>
      </p:sp>
      <p:sp>
        <p:nvSpPr>
          <p:cNvPr id="465" name="Google Shape;465;p18"/>
          <p:cNvSpPr txBox="1">
            <a:spLocks noGrp="1"/>
          </p:cNvSpPr>
          <p:nvPr>
            <p:ph type="subTitle" idx="1"/>
          </p:nvPr>
        </p:nvSpPr>
        <p:spPr>
          <a:xfrm>
            <a:off x="1182950" y="1729925"/>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6" name="Google Shape;466;p18"/>
          <p:cNvSpPr txBox="1">
            <a:spLocks noGrp="1"/>
          </p:cNvSpPr>
          <p:nvPr>
            <p:ph type="subTitle" idx="2"/>
          </p:nvPr>
        </p:nvSpPr>
        <p:spPr>
          <a:xfrm>
            <a:off x="3580856" y="1729934"/>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7" name="Google Shape;467;p18"/>
          <p:cNvSpPr txBox="1">
            <a:spLocks noGrp="1"/>
          </p:cNvSpPr>
          <p:nvPr>
            <p:ph type="subTitle" idx="3"/>
          </p:nvPr>
        </p:nvSpPr>
        <p:spPr>
          <a:xfrm>
            <a:off x="1182950" y="3419050"/>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8" name="Google Shape;468;p18"/>
          <p:cNvSpPr txBox="1">
            <a:spLocks noGrp="1"/>
          </p:cNvSpPr>
          <p:nvPr>
            <p:ph type="subTitle" idx="4"/>
          </p:nvPr>
        </p:nvSpPr>
        <p:spPr>
          <a:xfrm>
            <a:off x="3579000" y="3419050"/>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69" name="Google Shape;469;p18"/>
          <p:cNvSpPr txBox="1">
            <a:spLocks noGrp="1"/>
          </p:cNvSpPr>
          <p:nvPr>
            <p:ph type="subTitle" idx="5"/>
          </p:nvPr>
        </p:nvSpPr>
        <p:spPr>
          <a:xfrm>
            <a:off x="5975050" y="1729934"/>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0" name="Google Shape;470;p18"/>
          <p:cNvSpPr txBox="1">
            <a:spLocks noGrp="1"/>
          </p:cNvSpPr>
          <p:nvPr>
            <p:ph type="subTitle" idx="6"/>
          </p:nvPr>
        </p:nvSpPr>
        <p:spPr>
          <a:xfrm>
            <a:off x="5975050" y="3419050"/>
            <a:ext cx="1986000" cy="100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71" name="Google Shape;471;p18"/>
          <p:cNvSpPr txBox="1">
            <a:spLocks noGrp="1"/>
          </p:cNvSpPr>
          <p:nvPr>
            <p:ph type="subTitle" idx="7"/>
          </p:nvPr>
        </p:nvSpPr>
        <p:spPr>
          <a:xfrm>
            <a:off x="1190750" y="1396451"/>
            <a:ext cx="1978200" cy="46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72" name="Google Shape;472;p18"/>
          <p:cNvSpPr txBox="1">
            <a:spLocks noGrp="1"/>
          </p:cNvSpPr>
          <p:nvPr>
            <p:ph type="subTitle" idx="8"/>
          </p:nvPr>
        </p:nvSpPr>
        <p:spPr>
          <a:xfrm>
            <a:off x="3584756" y="1396458"/>
            <a:ext cx="1978200" cy="46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73" name="Google Shape;473;p18"/>
          <p:cNvSpPr txBox="1">
            <a:spLocks noGrp="1"/>
          </p:cNvSpPr>
          <p:nvPr>
            <p:ph type="subTitle" idx="9"/>
          </p:nvPr>
        </p:nvSpPr>
        <p:spPr>
          <a:xfrm>
            <a:off x="5978950" y="1396458"/>
            <a:ext cx="1978200" cy="465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74" name="Google Shape;474;p18"/>
          <p:cNvSpPr txBox="1">
            <a:spLocks noGrp="1"/>
          </p:cNvSpPr>
          <p:nvPr>
            <p:ph type="subTitle" idx="13"/>
          </p:nvPr>
        </p:nvSpPr>
        <p:spPr>
          <a:xfrm>
            <a:off x="1182950" y="3082550"/>
            <a:ext cx="1986000" cy="46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75" name="Google Shape;475;p18"/>
          <p:cNvSpPr txBox="1">
            <a:spLocks noGrp="1"/>
          </p:cNvSpPr>
          <p:nvPr>
            <p:ph type="subTitle" idx="14"/>
          </p:nvPr>
        </p:nvSpPr>
        <p:spPr>
          <a:xfrm>
            <a:off x="3584758" y="3082550"/>
            <a:ext cx="1978200" cy="46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sp>
        <p:nvSpPr>
          <p:cNvPr id="476" name="Google Shape;476;p18"/>
          <p:cNvSpPr txBox="1">
            <a:spLocks noGrp="1"/>
          </p:cNvSpPr>
          <p:nvPr>
            <p:ph type="subTitle" idx="15"/>
          </p:nvPr>
        </p:nvSpPr>
        <p:spPr>
          <a:xfrm>
            <a:off x="5978948" y="3082550"/>
            <a:ext cx="1978200" cy="465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Black"/>
              <a:buNone/>
              <a:defRPr sz="1600">
                <a:solidFill>
                  <a:schemeClr val="dk1"/>
                </a:solidFill>
                <a:latin typeface="Raleway Black"/>
                <a:ea typeface="Raleway Black"/>
                <a:cs typeface="Raleway Black"/>
                <a:sym typeface="Raleway Black"/>
              </a:defRPr>
            </a:lvl1pPr>
            <a:lvl2pPr lvl="1"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2pPr>
            <a:lvl3pPr lvl="2"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3pPr>
            <a:lvl4pPr lvl="3"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4pPr>
            <a:lvl5pPr lvl="4"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5pPr>
            <a:lvl6pPr lvl="5"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6pPr>
            <a:lvl7pPr lvl="6"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7pPr>
            <a:lvl8pPr lvl="7"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8pPr>
            <a:lvl9pPr lvl="8" algn="ctr" rtl="0">
              <a:lnSpc>
                <a:spcPct val="100000"/>
              </a:lnSpc>
              <a:spcBef>
                <a:spcPts val="0"/>
              </a:spcBef>
              <a:spcAft>
                <a:spcPts val="0"/>
              </a:spcAft>
              <a:buSzPts val="2400"/>
              <a:buFont typeface="Raleway Black"/>
              <a:buNone/>
              <a:defRPr sz="2400">
                <a:latin typeface="Raleway Black"/>
                <a:ea typeface="Raleway Black"/>
                <a:cs typeface="Raleway Black"/>
                <a:sym typeface="Raleway Black"/>
              </a:defRPr>
            </a:lvl9pPr>
          </a:lstStyle>
          <a:p>
            <a:endParaRPr/>
          </a:p>
        </p:txBody>
      </p:sp>
      <p:grpSp>
        <p:nvGrpSpPr>
          <p:cNvPr id="477" name="Google Shape;477;p18"/>
          <p:cNvGrpSpPr/>
          <p:nvPr/>
        </p:nvGrpSpPr>
        <p:grpSpPr>
          <a:xfrm>
            <a:off x="-173589" y="2054902"/>
            <a:ext cx="8977956" cy="875138"/>
            <a:chOff x="-173589" y="2054902"/>
            <a:chExt cx="8977956" cy="875138"/>
          </a:xfrm>
        </p:grpSpPr>
        <p:sp>
          <p:nvSpPr>
            <p:cNvPr id="478" name="Google Shape;478;p18"/>
            <p:cNvSpPr/>
            <p:nvPr/>
          </p:nvSpPr>
          <p:spPr>
            <a:xfrm rot="-5400000" flipH="1">
              <a:off x="157300" y="2670985"/>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8"/>
            <p:cNvSpPr/>
            <p:nvPr/>
          </p:nvSpPr>
          <p:spPr>
            <a:xfrm rot="-5400000" flipH="1">
              <a:off x="42350" y="2423585"/>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18"/>
            <p:cNvGrpSpPr/>
            <p:nvPr/>
          </p:nvGrpSpPr>
          <p:grpSpPr>
            <a:xfrm rot="10800000" flipH="1">
              <a:off x="8597477" y="2054902"/>
              <a:ext cx="206891" cy="766144"/>
              <a:chOff x="8650702" y="3525402"/>
              <a:chExt cx="206891" cy="766144"/>
            </a:xfrm>
          </p:grpSpPr>
          <p:sp>
            <p:nvSpPr>
              <p:cNvPr id="481" name="Google Shape;481;p18"/>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8"/>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 name="Google Shape;483;p18"/>
          <p:cNvGrpSpPr/>
          <p:nvPr/>
        </p:nvGrpSpPr>
        <p:grpSpPr>
          <a:xfrm>
            <a:off x="756786" y="700836"/>
            <a:ext cx="8183234" cy="4589198"/>
            <a:chOff x="756786" y="700836"/>
            <a:chExt cx="8183234" cy="4589198"/>
          </a:xfrm>
        </p:grpSpPr>
        <p:sp>
          <p:nvSpPr>
            <p:cNvPr id="484" name="Google Shape;484;p18"/>
            <p:cNvSpPr/>
            <p:nvPr/>
          </p:nvSpPr>
          <p:spPr>
            <a:xfrm flipH="1">
              <a:off x="756786" y="4849154"/>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8"/>
            <p:cNvSpPr/>
            <p:nvPr/>
          </p:nvSpPr>
          <p:spPr>
            <a:xfrm rot="10800000" flipH="1">
              <a:off x="8899964" y="7008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 name="Google Shape;486;p18"/>
          <p:cNvGrpSpPr/>
          <p:nvPr/>
        </p:nvGrpSpPr>
        <p:grpSpPr>
          <a:xfrm>
            <a:off x="-418722" y="-549400"/>
            <a:ext cx="9906875" cy="5811597"/>
            <a:chOff x="-418722" y="-549400"/>
            <a:chExt cx="9906875" cy="5811597"/>
          </a:xfrm>
        </p:grpSpPr>
        <p:grpSp>
          <p:nvGrpSpPr>
            <p:cNvPr id="487" name="Google Shape;487;p18"/>
            <p:cNvGrpSpPr/>
            <p:nvPr/>
          </p:nvGrpSpPr>
          <p:grpSpPr>
            <a:xfrm rot="10800000" flipH="1">
              <a:off x="8269288" y="182196"/>
              <a:ext cx="493321" cy="357312"/>
              <a:chOff x="1722354" y="229144"/>
              <a:chExt cx="1748744" cy="1266614"/>
            </a:xfrm>
          </p:grpSpPr>
          <p:sp>
            <p:nvSpPr>
              <p:cNvPr id="488" name="Google Shape;488;p18"/>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8"/>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 name="Google Shape;490;p18"/>
            <p:cNvGrpSpPr/>
            <p:nvPr/>
          </p:nvGrpSpPr>
          <p:grpSpPr>
            <a:xfrm rot="10800000">
              <a:off x="-418722" y="3973294"/>
              <a:ext cx="965258" cy="273510"/>
              <a:chOff x="-6675" y="2881558"/>
              <a:chExt cx="9140700" cy="2059567"/>
            </a:xfrm>
          </p:grpSpPr>
          <p:cxnSp>
            <p:nvCxnSpPr>
              <p:cNvPr id="491" name="Google Shape;491;p1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92" name="Google Shape;492;p1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93" name="Google Shape;493;p1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94" name="Google Shape;494;p1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495" name="Google Shape;495;p1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496" name="Google Shape;496;p18"/>
            <p:cNvSpPr/>
            <p:nvPr/>
          </p:nvSpPr>
          <p:spPr>
            <a:xfrm rot="-5400000" flipH="1">
              <a:off x="-642564" y="4073091"/>
              <a:ext cx="2068124" cy="310088"/>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497" name="Google Shape;497;p18"/>
            <p:cNvSpPr/>
            <p:nvPr/>
          </p:nvSpPr>
          <p:spPr>
            <a:xfrm flipH="1">
              <a:off x="8573201" y="-549400"/>
              <a:ext cx="914953" cy="3799205"/>
            </a:xfrm>
            <a:custGeom>
              <a:avLst/>
              <a:gdLst/>
              <a:ahLst/>
              <a:cxnLst/>
              <a:rect l="l" t="t" r="r" b="b"/>
              <a:pathLst>
                <a:path w="23262" h="96592" extrusionOk="0">
                  <a:moveTo>
                    <a:pt x="0" y="0"/>
                  </a:moveTo>
                  <a:lnTo>
                    <a:pt x="18318" y="18318"/>
                  </a:lnTo>
                  <a:lnTo>
                    <a:pt x="18318" y="58471"/>
                  </a:lnTo>
                  <a:lnTo>
                    <a:pt x="10373" y="66417"/>
                  </a:lnTo>
                  <a:lnTo>
                    <a:pt x="10373" y="83703"/>
                  </a:lnTo>
                  <a:lnTo>
                    <a:pt x="23262" y="96592"/>
                  </a:lnTo>
                </a:path>
              </a:pathLst>
            </a:custGeom>
            <a:noFill/>
            <a:ln w="9525" cap="flat" cmpd="sng">
              <a:solidFill>
                <a:schemeClr val="accent1"/>
              </a:solidFill>
              <a:prstDash val="solid"/>
              <a:round/>
              <a:headEnd type="none" w="med" len="med"/>
              <a:tailEnd type="none" w="med" len="med"/>
            </a:ln>
          </p:spPr>
        </p:sp>
      </p:grpSp>
      <p:sp>
        <p:nvSpPr>
          <p:cNvPr id="498" name="Google Shape;498;p18"/>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499"/>
        <p:cNvGrpSpPr/>
        <p:nvPr/>
      </p:nvGrpSpPr>
      <p:grpSpPr>
        <a:xfrm>
          <a:off x="0" y="0"/>
          <a:ext cx="0" cy="0"/>
          <a:chOff x="0" y="0"/>
          <a:chExt cx="0" cy="0"/>
        </a:xfrm>
      </p:grpSpPr>
      <p:sp>
        <p:nvSpPr>
          <p:cNvPr id="500" name="Google Shape;500;p19"/>
          <p:cNvSpPr txBox="1">
            <a:spLocks noGrp="1"/>
          </p:cNvSpPr>
          <p:nvPr>
            <p:ph type="title" hasCustomPrompt="1"/>
          </p:nvPr>
        </p:nvSpPr>
        <p:spPr>
          <a:xfrm>
            <a:off x="1022225" y="2965495"/>
            <a:ext cx="3382500" cy="7689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2pPr>
            <a:lvl3pPr lvl="2"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3pPr>
            <a:lvl4pPr lvl="3"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4pPr>
            <a:lvl5pPr lvl="4"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5pPr>
            <a:lvl6pPr lvl="5"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6pPr>
            <a:lvl7pPr lvl="6"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7pPr>
            <a:lvl8pPr lvl="7"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8pPr>
            <a:lvl9pPr lvl="8"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9pPr>
          </a:lstStyle>
          <a:p>
            <a:r>
              <a:t>xx%</a:t>
            </a:r>
          </a:p>
        </p:txBody>
      </p:sp>
      <p:sp>
        <p:nvSpPr>
          <p:cNvPr id="501" name="Google Shape;501;p19"/>
          <p:cNvSpPr txBox="1">
            <a:spLocks noGrp="1"/>
          </p:cNvSpPr>
          <p:nvPr>
            <p:ph type="subTitle" idx="1"/>
          </p:nvPr>
        </p:nvSpPr>
        <p:spPr>
          <a:xfrm>
            <a:off x="1022225" y="3740150"/>
            <a:ext cx="3382500" cy="3825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502" name="Google Shape;502;p19"/>
          <p:cNvSpPr txBox="1">
            <a:spLocks noGrp="1"/>
          </p:cNvSpPr>
          <p:nvPr>
            <p:ph type="title" idx="2" hasCustomPrompt="1"/>
          </p:nvPr>
        </p:nvSpPr>
        <p:spPr>
          <a:xfrm>
            <a:off x="3035252" y="1320175"/>
            <a:ext cx="3382500" cy="7689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2pPr>
            <a:lvl3pPr lvl="2"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3pPr>
            <a:lvl4pPr lvl="3"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4pPr>
            <a:lvl5pPr lvl="4"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5pPr>
            <a:lvl6pPr lvl="5"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6pPr>
            <a:lvl7pPr lvl="6"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7pPr>
            <a:lvl8pPr lvl="7"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8pPr>
            <a:lvl9pPr lvl="8"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9pPr>
          </a:lstStyle>
          <a:p>
            <a:r>
              <a:t>xx%</a:t>
            </a:r>
          </a:p>
        </p:txBody>
      </p:sp>
      <p:sp>
        <p:nvSpPr>
          <p:cNvPr id="503" name="Google Shape;503;p19"/>
          <p:cNvSpPr txBox="1">
            <a:spLocks noGrp="1"/>
          </p:cNvSpPr>
          <p:nvPr>
            <p:ph type="subTitle" idx="3"/>
          </p:nvPr>
        </p:nvSpPr>
        <p:spPr>
          <a:xfrm>
            <a:off x="3035252" y="2095118"/>
            <a:ext cx="3382500" cy="3825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504" name="Google Shape;504;p19"/>
          <p:cNvSpPr txBox="1">
            <a:spLocks noGrp="1"/>
          </p:cNvSpPr>
          <p:nvPr>
            <p:ph type="title" idx="4" hasCustomPrompt="1"/>
          </p:nvPr>
        </p:nvSpPr>
        <p:spPr>
          <a:xfrm>
            <a:off x="5048280" y="2965495"/>
            <a:ext cx="3382500" cy="7689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Font typeface="Raleway ExtraBold"/>
              <a:buNone/>
              <a:defRPr sz="41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2pPr>
            <a:lvl3pPr lvl="2"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3pPr>
            <a:lvl4pPr lvl="3"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4pPr>
            <a:lvl5pPr lvl="4"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5pPr>
            <a:lvl6pPr lvl="5"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6pPr>
            <a:lvl7pPr lvl="6"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7pPr>
            <a:lvl8pPr lvl="7"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8pPr>
            <a:lvl9pPr lvl="8" algn="ctr" rtl="0">
              <a:spcBef>
                <a:spcPts val="0"/>
              </a:spcBef>
              <a:spcAft>
                <a:spcPts val="0"/>
              </a:spcAft>
              <a:buClr>
                <a:schemeClr val="lt1"/>
              </a:buClr>
              <a:buSzPts val="6000"/>
              <a:buFont typeface="Raleway ExtraBold"/>
              <a:buNone/>
              <a:defRPr sz="6000" b="0">
                <a:solidFill>
                  <a:schemeClr val="lt1"/>
                </a:solidFill>
                <a:latin typeface="Raleway ExtraBold"/>
                <a:ea typeface="Raleway ExtraBold"/>
                <a:cs typeface="Raleway ExtraBold"/>
                <a:sym typeface="Raleway ExtraBold"/>
              </a:defRPr>
            </a:lvl9pPr>
          </a:lstStyle>
          <a:p>
            <a:r>
              <a:t>xx%</a:t>
            </a:r>
          </a:p>
        </p:txBody>
      </p:sp>
      <p:sp>
        <p:nvSpPr>
          <p:cNvPr id="505" name="Google Shape;505;p19"/>
          <p:cNvSpPr txBox="1">
            <a:spLocks noGrp="1"/>
          </p:cNvSpPr>
          <p:nvPr>
            <p:ph type="subTitle" idx="5"/>
          </p:nvPr>
        </p:nvSpPr>
        <p:spPr>
          <a:xfrm>
            <a:off x="5048280" y="3740150"/>
            <a:ext cx="3382500" cy="382500"/>
          </a:xfrm>
          <a:prstGeom prst="rect">
            <a:avLst/>
          </a:prstGeom>
          <a:noFill/>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506" name="Google Shape;506;p19"/>
          <p:cNvSpPr/>
          <p:nvPr/>
        </p:nvSpPr>
        <p:spPr>
          <a:xfrm rot="5400000">
            <a:off x="9120511" y="6970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 name="Google Shape;507;p19"/>
          <p:cNvGrpSpPr/>
          <p:nvPr/>
        </p:nvGrpSpPr>
        <p:grpSpPr>
          <a:xfrm>
            <a:off x="-739800" y="415860"/>
            <a:ext cx="10142602" cy="2150259"/>
            <a:chOff x="-739800" y="415860"/>
            <a:chExt cx="10142602" cy="2150259"/>
          </a:xfrm>
        </p:grpSpPr>
        <p:grpSp>
          <p:nvGrpSpPr>
            <p:cNvPr id="508" name="Google Shape;508;p19"/>
            <p:cNvGrpSpPr/>
            <p:nvPr/>
          </p:nvGrpSpPr>
          <p:grpSpPr>
            <a:xfrm rot="5400000">
              <a:off x="8699132" y="-40532"/>
              <a:ext cx="247278" cy="1160062"/>
              <a:chOff x="1463894" y="1434556"/>
              <a:chExt cx="247278" cy="1160062"/>
            </a:xfrm>
          </p:grpSpPr>
          <p:sp>
            <p:nvSpPr>
              <p:cNvPr id="509" name="Google Shape;509;p19"/>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9"/>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 name="Google Shape;511;p19"/>
            <p:cNvGrpSpPr/>
            <p:nvPr/>
          </p:nvGrpSpPr>
          <p:grpSpPr>
            <a:xfrm>
              <a:off x="-739800" y="1454775"/>
              <a:ext cx="1111343" cy="1111343"/>
              <a:chOff x="8307725" y="278700"/>
              <a:chExt cx="1111343" cy="1111343"/>
            </a:xfrm>
          </p:grpSpPr>
          <p:sp>
            <p:nvSpPr>
              <p:cNvPr id="512" name="Google Shape;512;p19"/>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9"/>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 name="Google Shape;514;p19"/>
          <p:cNvGrpSpPr/>
          <p:nvPr/>
        </p:nvGrpSpPr>
        <p:grpSpPr>
          <a:xfrm>
            <a:off x="-1340979" y="-3183303"/>
            <a:ext cx="10223939" cy="12189165"/>
            <a:chOff x="-1340979" y="-3183303"/>
            <a:chExt cx="10223939" cy="12189165"/>
          </a:xfrm>
        </p:grpSpPr>
        <p:grpSp>
          <p:nvGrpSpPr>
            <p:cNvPr id="515" name="Google Shape;515;p19"/>
            <p:cNvGrpSpPr/>
            <p:nvPr/>
          </p:nvGrpSpPr>
          <p:grpSpPr>
            <a:xfrm>
              <a:off x="3772273" y="2152995"/>
              <a:ext cx="5110686" cy="6852868"/>
              <a:chOff x="3772273" y="2152995"/>
              <a:chExt cx="5110686" cy="6852868"/>
            </a:xfrm>
          </p:grpSpPr>
          <p:grpSp>
            <p:nvGrpSpPr>
              <p:cNvPr id="516" name="Google Shape;516;p19"/>
              <p:cNvGrpSpPr/>
              <p:nvPr/>
            </p:nvGrpSpPr>
            <p:grpSpPr>
              <a:xfrm rot="10800000">
                <a:off x="8201743" y="2152995"/>
                <a:ext cx="681217" cy="3360485"/>
                <a:chOff x="1337800" y="-2525590"/>
                <a:chExt cx="1498167" cy="7390555"/>
              </a:xfrm>
            </p:grpSpPr>
            <p:cxnSp>
              <p:nvCxnSpPr>
                <p:cNvPr id="517" name="Google Shape;517;p19"/>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518" name="Google Shape;518;p19"/>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519" name="Google Shape;519;p1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 name="Google Shape;520;p19"/>
              <p:cNvGrpSpPr/>
              <p:nvPr/>
            </p:nvGrpSpPr>
            <p:grpSpPr>
              <a:xfrm rot="5400000" flipH="1">
                <a:off x="1841424" y="6449892"/>
                <a:ext cx="4486819" cy="625122"/>
                <a:chOff x="-78438" y="4073905"/>
                <a:chExt cx="4486819" cy="625122"/>
              </a:xfrm>
            </p:grpSpPr>
            <p:cxnSp>
              <p:nvCxnSpPr>
                <p:cNvPr id="521" name="Google Shape;521;p19"/>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522" name="Google Shape;522;p19"/>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523" name="Google Shape;523;p19"/>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4" name="Google Shape;524;p19"/>
            <p:cNvSpPr/>
            <p:nvPr/>
          </p:nvSpPr>
          <p:spPr>
            <a:xfrm rot="-5400000" flipH="1">
              <a:off x="229850" y="-2095662"/>
              <a:ext cx="1197198" cy="4338856"/>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525" name="Google Shape;525;p19"/>
            <p:cNvGrpSpPr/>
            <p:nvPr/>
          </p:nvGrpSpPr>
          <p:grpSpPr>
            <a:xfrm rot="-5400000">
              <a:off x="1113139" y="743908"/>
              <a:ext cx="493321" cy="357312"/>
              <a:chOff x="1722354" y="229144"/>
              <a:chExt cx="1748744" cy="1266614"/>
            </a:xfrm>
          </p:grpSpPr>
          <p:sp>
            <p:nvSpPr>
              <p:cNvPr id="526" name="Google Shape;526;p19"/>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9"/>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 name="Google Shape;528;p19"/>
            <p:cNvGrpSpPr/>
            <p:nvPr/>
          </p:nvGrpSpPr>
          <p:grpSpPr>
            <a:xfrm rot="5400000">
              <a:off x="-1009100" y="-1561400"/>
              <a:ext cx="3859204" cy="615399"/>
              <a:chOff x="-6675" y="307100"/>
              <a:chExt cx="9140700" cy="4634025"/>
            </a:xfrm>
          </p:grpSpPr>
          <p:cxnSp>
            <p:nvCxnSpPr>
              <p:cNvPr id="529" name="Google Shape;529;p19"/>
              <p:cNvCxnSpPr/>
              <p:nvPr/>
            </p:nvCxnSpPr>
            <p:spPr>
              <a:xfrm>
                <a:off x="-6675" y="307100"/>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0" name="Google Shape;530;p19"/>
              <p:cNvCxnSpPr/>
              <p:nvPr/>
            </p:nvCxnSpPr>
            <p:spPr>
              <a:xfrm>
                <a:off x="-6675" y="1336883"/>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1" name="Google Shape;531;p19"/>
              <p:cNvCxnSpPr/>
              <p:nvPr/>
            </p:nvCxnSpPr>
            <p:spPr>
              <a:xfrm>
                <a:off x="-6675" y="821992"/>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2" name="Google Shape;532;p19"/>
              <p:cNvCxnSpPr/>
              <p:nvPr/>
            </p:nvCxnSpPr>
            <p:spPr>
              <a:xfrm>
                <a:off x="-6675" y="1851775"/>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3" name="Google Shape;533;p19"/>
              <p:cNvCxnSpPr/>
              <p:nvPr/>
            </p:nvCxnSpPr>
            <p:spPr>
              <a:xfrm>
                <a:off x="-6675" y="2366667"/>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4" name="Google Shape;534;p19"/>
              <p:cNvCxnSpPr/>
              <p:nvPr/>
            </p:nvCxnSpPr>
            <p:spPr>
              <a:xfrm>
                <a:off x="-6675" y="2881558"/>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5" name="Google Shape;535;p19"/>
              <p:cNvCxnSpPr/>
              <p:nvPr/>
            </p:nvCxnSpPr>
            <p:spPr>
              <a:xfrm>
                <a:off x="-6675" y="3396450"/>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6" name="Google Shape;536;p19"/>
              <p:cNvCxnSpPr/>
              <p:nvPr/>
            </p:nvCxnSpPr>
            <p:spPr>
              <a:xfrm>
                <a:off x="-6675" y="3911342"/>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7" name="Google Shape;537;p19"/>
              <p:cNvCxnSpPr/>
              <p:nvPr/>
            </p:nvCxnSpPr>
            <p:spPr>
              <a:xfrm>
                <a:off x="-6675" y="4426233"/>
                <a:ext cx="9140700" cy="0"/>
              </a:xfrm>
              <a:prstGeom prst="straightConnector1">
                <a:avLst/>
              </a:prstGeom>
              <a:noFill/>
              <a:ln w="9525" cap="flat" cmpd="sng">
                <a:solidFill>
                  <a:schemeClr val="accent2"/>
                </a:solidFill>
                <a:prstDash val="solid"/>
                <a:round/>
                <a:headEnd type="none" w="med" len="med"/>
                <a:tailEnd type="none" w="med" len="med"/>
              </a:ln>
            </p:spPr>
          </p:cxnSp>
          <p:cxnSp>
            <p:nvCxnSpPr>
              <p:cNvPr id="538" name="Google Shape;538;p19"/>
              <p:cNvCxnSpPr/>
              <p:nvPr/>
            </p:nvCxnSpPr>
            <p:spPr>
              <a:xfrm>
                <a:off x="-6675" y="4941125"/>
                <a:ext cx="9140700" cy="0"/>
              </a:xfrm>
              <a:prstGeom prst="straightConnector1">
                <a:avLst/>
              </a:prstGeom>
              <a:noFill/>
              <a:ln w="9525" cap="flat" cmpd="sng">
                <a:solidFill>
                  <a:schemeClr val="accent2"/>
                </a:solidFill>
                <a:prstDash val="solid"/>
                <a:round/>
                <a:headEnd type="none" w="med" len="med"/>
                <a:tailEnd type="none" w="med" len="med"/>
              </a:ln>
            </p:spPr>
          </p:cxn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539"/>
        <p:cNvGrpSpPr/>
        <p:nvPr/>
      </p:nvGrpSpPr>
      <p:grpSpPr>
        <a:xfrm>
          <a:off x="0" y="0"/>
          <a:ext cx="0" cy="0"/>
          <a:chOff x="0" y="0"/>
          <a:chExt cx="0" cy="0"/>
        </a:xfrm>
      </p:grpSpPr>
      <p:sp>
        <p:nvSpPr>
          <p:cNvPr id="540" name="Google Shape;540;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41" name="Google Shape;541;p20"/>
          <p:cNvGrpSpPr/>
          <p:nvPr/>
        </p:nvGrpSpPr>
        <p:grpSpPr>
          <a:xfrm>
            <a:off x="998300" y="1868336"/>
            <a:ext cx="7850818" cy="2922793"/>
            <a:chOff x="998300" y="1868336"/>
            <a:chExt cx="7850818" cy="2922793"/>
          </a:xfrm>
        </p:grpSpPr>
        <p:sp>
          <p:nvSpPr>
            <p:cNvPr id="542" name="Google Shape;542;p20"/>
            <p:cNvSpPr/>
            <p:nvPr/>
          </p:nvSpPr>
          <p:spPr>
            <a:xfrm rot="10800000">
              <a:off x="8809062" y="18683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0"/>
            <p:cNvSpPr/>
            <p:nvPr/>
          </p:nvSpPr>
          <p:spPr>
            <a:xfrm rot="5400000">
              <a:off x="1198712" y="45506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 name="Google Shape;544;p20"/>
          <p:cNvGrpSpPr/>
          <p:nvPr/>
        </p:nvGrpSpPr>
        <p:grpSpPr>
          <a:xfrm>
            <a:off x="1588038" y="2433589"/>
            <a:ext cx="7438817" cy="2528055"/>
            <a:chOff x="1588038" y="2433589"/>
            <a:chExt cx="7438817" cy="2528055"/>
          </a:xfrm>
        </p:grpSpPr>
        <p:grpSp>
          <p:nvGrpSpPr>
            <p:cNvPr id="545" name="Google Shape;545;p20"/>
            <p:cNvGrpSpPr/>
            <p:nvPr/>
          </p:nvGrpSpPr>
          <p:grpSpPr>
            <a:xfrm>
              <a:off x="8849114" y="2433589"/>
              <a:ext cx="177741" cy="1555069"/>
              <a:chOff x="8535452" y="862252"/>
              <a:chExt cx="177741" cy="1555069"/>
            </a:xfrm>
          </p:grpSpPr>
          <p:sp>
            <p:nvSpPr>
              <p:cNvPr id="546" name="Google Shape;546;p20"/>
              <p:cNvSpPr/>
              <p:nvPr/>
            </p:nvSpPr>
            <p:spPr>
              <a:xfrm rot="10800000">
                <a:off x="8670077" y="8622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0"/>
              <p:cNvSpPr/>
              <p:nvPr/>
            </p:nvSpPr>
            <p:spPr>
              <a:xfrm rot="10800000">
                <a:off x="8535452"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20"/>
            <p:cNvGrpSpPr/>
            <p:nvPr/>
          </p:nvGrpSpPr>
          <p:grpSpPr>
            <a:xfrm rot="5400000">
              <a:off x="1804739" y="4491002"/>
              <a:ext cx="253941" cy="687344"/>
              <a:chOff x="8459252" y="1335702"/>
              <a:chExt cx="253941" cy="687344"/>
            </a:xfrm>
          </p:grpSpPr>
          <p:sp>
            <p:nvSpPr>
              <p:cNvPr id="549" name="Google Shape;549;p20"/>
              <p:cNvSpPr/>
              <p:nvPr/>
            </p:nvSpPr>
            <p:spPr>
              <a:xfrm rot="10800000">
                <a:off x="8670077" y="15480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0"/>
              <p:cNvSpPr/>
              <p:nvPr/>
            </p:nvSpPr>
            <p:spPr>
              <a:xfrm rot="10800000">
                <a:off x="8459252" y="13357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51" name="Google Shape;551;p20"/>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 name="Google Shape;552;p20"/>
          <p:cNvGrpSpPr/>
          <p:nvPr/>
        </p:nvGrpSpPr>
        <p:grpSpPr>
          <a:xfrm>
            <a:off x="-1189524" y="-111325"/>
            <a:ext cx="10408499" cy="5362150"/>
            <a:chOff x="-1189524" y="-111325"/>
            <a:chExt cx="10408499" cy="5362150"/>
          </a:xfrm>
        </p:grpSpPr>
        <p:grpSp>
          <p:nvGrpSpPr>
            <p:cNvPr id="553" name="Google Shape;553;p20"/>
            <p:cNvGrpSpPr/>
            <p:nvPr/>
          </p:nvGrpSpPr>
          <p:grpSpPr>
            <a:xfrm>
              <a:off x="-1189524" y="-111325"/>
              <a:ext cx="10408499" cy="5362150"/>
              <a:chOff x="-1189524" y="-111325"/>
              <a:chExt cx="10408499" cy="5362150"/>
            </a:xfrm>
          </p:grpSpPr>
          <p:sp>
            <p:nvSpPr>
              <p:cNvPr id="554" name="Google Shape;554;p20"/>
              <p:cNvSpPr/>
              <p:nvPr/>
            </p:nvSpPr>
            <p:spPr>
              <a:xfrm>
                <a:off x="8138725" y="-111325"/>
                <a:ext cx="1080250" cy="3643550"/>
              </a:xfrm>
              <a:custGeom>
                <a:avLst/>
                <a:gdLst/>
                <a:ahLst/>
                <a:cxnLst/>
                <a:rect l="l" t="t" r="r" b="b"/>
                <a:pathLst>
                  <a:path w="43210" h="145742" extrusionOk="0">
                    <a:moveTo>
                      <a:pt x="43210" y="145742"/>
                    </a:moveTo>
                    <a:lnTo>
                      <a:pt x="19027" y="121559"/>
                    </a:lnTo>
                    <a:lnTo>
                      <a:pt x="19027" y="73316"/>
                    </a:lnTo>
                    <a:lnTo>
                      <a:pt x="29523" y="62820"/>
                    </a:lnTo>
                    <a:lnTo>
                      <a:pt x="29523" y="27405"/>
                    </a:lnTo>
                    <a:lnTo>
                      <a:pt x="2117" y="0"/>
                    </a:lnTo>
                    <a:lnTo>
                      <a:pt x="0" y="2117"/>
                    </a:lnTo>
                  </a:path>
                </a:pathLst>
              </a:custGeom>
              <a:noFill/>
              <a:ln w="9525" cap="flat" cmpd="sng">
                <a:solidFill>
                  <a:schemeClr val="accent1"/>
                </a:solidFill>
                <a:prstDash val="solid"/>
                <a:round/>
                <a:headEnd type="none" w="med" len="med"/>
                <a:tailEnd type="none" w="med" len="med"/>
              </a:ln>
            </p:spPr>
          </p:sp>
          <p:sp>
            <p:nvSpPr>
              <p:cNvPr id="555" name="Google Shape;555;p20"/>
              <p:cNvSpPr/>
              <p:nvPr/>
            </p:nvSpPr>
            <p:spPr>
              <a:xfrm>
                <a:off x="340625" y="2654525"/>
                <a:ext cx="340625" cy="2596300"/>
              </a:xfrm>
              <a:custGeom>
                <a:avLst/>
                <a:gdLst/>
                <a:ahLst/>
                <a:cxnLst/>
                <a:rect l="l" t="t" r="r" b="b"/>
                <a:pathLst>
                  <a:path w="13625" h="103852" extrusionOk="0">
                    <a:moveTo>
                      <a:pt x="13625" y="103852"/>
                    </a:moveTo>
                    <a:lnTo>
                      <a:pt x="13625" y="82738"/>
                    </a:lnTo>
                    <a:lnTo>
                      <a:pt x="0" y="69112"/>
                    </a:lnTo>
                    <a:lnTo>
                      <a:pt x="0" y="0"/>
                    </a:lnTo>
                  </a:path>
                </a:pathLst>
              </a:custGeom>
              <a:noFill/>
              <a:ln w="9525" cap="flat" cmpd="sng">
                <a:solidFill>
                  <a:schemeClr val="accent1"/>
                </a:solidFill>
                <a:prstDash val="solid"/>
                <a:round/>
                <a:headEnd type="none" w="med" len="med"/>
                <a:tailEnd type="none" w="med" len="med"/>
              </a:ln>
            </p:spPr>
          </p:sp>
          <p:grpSp>
            <p:nvGrpSpPr>
              <p:cNvPr id="556" name="Google Shape;556;p20"/>
              <p:cNvGrpSpPr/>
              <p:nvPr/>
            </p:nvGrpSpPr>
            <p:grpSpPr>
              <a:xfrm>
                <a:off x="-1189524" y="3454365"/>
                <a:ext cx="1530153" cy="273510"/>
                <a:chOff x="-6675" y="2881558"/>
                <a:chExt cx="9140700" cy="2059567"/>
              </a:xfrm>
            </p:grpSpPr>
            <p:cxnSp>
              <p:nvCxnSpPr>
                <p:cNvPr id="557" name="Google Shape;557;p20"/>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58" name="Google Shape;558;p20"/>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59" name="Google Shape;559;p20"/>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60" name="Google Shape;560;p20"/>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61" name="Google Shape;561;p20"/>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562" name="Google Shape;562;p20"/>
            <p:cNvGrpSpPr/>
            <p:nvPr/>
          </p:nvGrpSpPr>
          <p:grpSpPr>
            <a:xfrm rot="5400000">
              <a:off x="2331732" y="4765921"/>
              <a:ext cx="493321" cy="357312"/>
              <a:chOff x="1722354" y="229144"/>
              <a:chExt cx="1748744" cy="1266614"/>
            </a:xfrm>
          </p:grpSpPr>
          <p:sp>
            <p:nvSpPr>
              <p:cNvPr id="563" name="Google Shape;563;p2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565"/>
        <p:cNvGrpSpPr/>
        <p:nvPr/>
      </p:nvGrpSpPr>
      <p:grpSpPr>
        <a:xfrm>
          <a:off x="0" y="0"/>
          <a:ext cx="0" cy="0"/>
          <a:chOff x="0" y="0"/>
          <a:chExt cx="0" cy="0"/>
        </a:xfrm>
      </p:grpSpPr>
      <p:sp>
        <p:nvSpPr>
          <p:cNvPr id="566" name="Google Shape;566;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67" name="Google Shape;567;p21"/>
          <p:cNvGrpSpPr/>
          <p:nvPr/>
        </p:nvGrpSpPr>
        <p:grpSpPr>
          <a:xfrm>
            <a:off x="-116589" y="2639527"/>
            <a:ext cx="8996156" cy="1843388"/>
            <a:chOff x="-116589" y="2639527"/>
            <a:chExt cx="8996156" cy="1843388"/>
          </a:xfrm>
        </p:grpSpPr>
        <p:sp>
          <p:nvSpPr>
            <p:cNvPr id="568" name="Google Shape;568;p21"/>
            <p:cNvSpPr/>
            <p:nvPr/>
          </p:nvSpPr>
          <p:spPr>
            <a:xfrm rot="-5400000" flipH="1">
              <a:off x="399500" y="4223860"/>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1"/>
            <p:cNvSpPr/>
            <p:nvPr/>
          </p:nvSpPr>
          <p:spPr>
            <a:xfrm rot="-5400000" flipH="1">
              <a:off x="99350" y="4050135"/>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0" name="Google Shape;570;p21"/>
            <p:cNvGrpSpPr/>
            <p:nvPr/>
          </p:nvGrpSpPr>
          <p:grpSpPr>
            <a:xfrm rot="10800000" flipH="1">
              <a:off x="8672677" y="2639527"/>
              <a:ext cx="206891" cy="766144"/>
              <a:chOff x="8650702" y="3525402"/>
              <a:chExt cx="206891" cy="766144"/>
            </a:xfrm>
          </p:grpSpPr>
          <p:sp>
            <p:nvSpPr>
              <p:cNvPr id="571" name="Google Shape;571;p21"/>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1"/>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3" name="Google Shape;573;p21"/>
          <p:cNvGrpSpPr/>
          <p:nvPr/>
        </p:nvGrpSpPr>
        <p:grpSpPr>
          <a:xfrm>
            <a:off x="2729174" y="3358511"/>
            <a:ext cx="6150396" cy="1485586"/>
            <a:chOff x="2729174" y="3358511"/>
            <a:chExt cx="6150396" cy="1485586"/>
          </a:xfrm>
        </p:grpSpPr>
        <p:sp>
          <p:nvSpPr>
            <p:cNvPr id="574" name="Google Shape;574;p21"/>
            <p:cNvSpPr/>
            <p:nvPr/>
          </p:nvSpPr>
          <p:spPr>
            <a:xfrm rot="5400000" flipH="1">
              <a:off x="2929586" y="4603629"/>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1"/>
            <p:cNvSpPr/>
            <p:nvPr/>
          </p:nvSpPr>
          <p:spPr>
            <a:xfrm rot="10800000" flipH="1">
              <a:off x="8839514" y="33585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 name="Google Shape;576;p21"/>
          <p:cNvGrpSpPr/>
          <p:nvPr/>
        </p:nvGrpSpPr>
        <p:grpSpPr>
          <a:xfrm>
            <a:off x="-1381309" y="-1875175"/>
            <a:ext cx="10981145" cy="7138447"/>
            <a:chOff x="-1381309" y="-1875175"/>
            <a:chExt cx="10981145" cy="7138447"/>
          </a:xfrm>
        </p:grpSpPr>
        <p:sp>
          <p:nvSpPr>
            <p:cNvPr id="577" name="Google Shape;577;p21"/>
            <p:cNvSpPr/>
            <p:nvPr/>
          </p:nvSpPr>
          <p:spPr>
            <a:xfrm rot="10800000" flipH="1">
              <a:off x="-1381309" y="4693337"/>
              <a:ext cx="3801167" cy="569934"/>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grpSp>
          <p:nvGrpSpPr>
            <p:cNvPr id="578" name="Google Shape;578;p21"/>
            <p:cNvGrpSpPr/>
            <p:nvPr/>
          </p:nvGrpSpPr>
          <p:grpSpPr>
            <a:xfrm>
              <a:off x="8229051" y="-1875175"/>
              <a:ext cx="1370785" cy="4060574"/>
              <a:chOff x="8229051" y="-1875175"/>
              <a:chExt cx="1370785" cy="4060574"/>
            </a:xfrm>
          </p:grpSpPr>
          <p:grpSp>
            <p:nvGrpSpPr>
              <p:cNvPr id="579" name="Google Shape;579;p21"/>
              <p:cNvGrpSpPr/>
              <p:nvPr/>
            </p:nvGrpSpPr>
            <p:grpSpPr>
              <a:xfrm>
                <a:off x="8229051" y="-1875175"/>
                <a:ext cx="914953" cy="4060574"/>
                <a:chOff x="8229051" y="-1875175"/>
                <a:chExt cx="914953" cy="4060574"/>
              </a:xfrm>
            </p:grpSpPr>
            <p:grpSp>
              <p:nvGrpSpPr>
                <p:cNvPr id="580" name="Google Shape;580;p21"/>
                <p:cNvGrpSpPr/>
                <p:nvPr/>
              </p:nvGrpSpPr>
              <p:grpSpPr>
                <a:xfrm rot="-5400000">
                  <a:off x="8480363" y="1760083"/>
                  <a:ext cx="493321" cy="357312"/>
                  <a:chOff x="1722354" y="229144"/>
                  <a:chExt cx="1748744" cy="1266614"/>
                </a:xfrm>
              </p:grpSpPr>
              <p:sp>
                <p:nvSpPr>
                  <p:cNvPr id="581" name="Google Shape;581;p21"/>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1"/>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21"/>
                <p:cNvSpPr/>
                <p:nvPr/>
              </p:nvSpPr>
              <p:spPr>
                <a:xfrm>
                  <a:off x="8229051" y="-1875175"/>
                  <a:ext cx="914953" cy="3799205"/>
                </a:xfrm>
                <a:custGeom>
                  <a:avLst/>
                  <a:gdLst/>
                  <a:ahLst/>
                  <a:cxnLst/>
                  <a:rect l="l" t="t" r="r" b="b"/>
                  <a:pathLst>
                    <a:path w="23262" h="96592" extrusionOk="0">
                      <a:moveTo>
                        <a:pt x="0" y="0"/>
                      </a:moveTo>
                      <a:lnTo>
                        <a:pt x="18318" y="18318"/>
                      </a:lnTo>
                      <a:lnTo>
                        <a:pt x="18318" y="58471"/>
                      </a:lnTo>
                      <a:lnTo>
                        <a:pt x="10373" y="66417"/>
                      </a:lnTo>
                      <a:lnTo>
                        <a:pt x="10373" y="83703"/>
                      </a:lnTo>
                      <a:lnTo>
                        <a:pt x="23262" y="96592"/>
                      </a:lnTo>
                    </a:path>
                  </a:pathLst>
                </a:custGeom>
                <a:noFill/>
                <a:ln w="9525" cap="flat" cmpd="sng">
                  <a:solidFill>
                    <a:schemeClr val="accent1"/>
                  </a:solidFill>
                  <a:prstDash val="solid"/>
                  <a:round/>
                  <a:headEnd type="none" w="med" len="med"/>
                  <a:tailEnd type="none" w="med" len="med"/>
                </a:ln>
              </p:spPr>
            </p:sp>
          </p:grpSp>
          <p:grpSp>
            <p:nvGrpSpPr>
              <p:cNvPr id="584" name="Google Shape;584;p21"/>
              <p:cNvGrpSpPr/>
              <p:nvPr/>
            </p:nvGrpSpPr>
            <p:grpSpPr>
              <a:xfrm rot="10800000">
                <a:off x="8634578" y="861419"/>
                <a:ext cx="965258" cy="273510"/>
                <a:chOff x="-6675" y="2881558"/>
                <a:chExt cx="9140700" cy="2059567"/>
              </a:xfrm>
            </p:grpSpPr>
            <p:cxnSp>
              <p:nvCxnSpPr>
                <p:cNvPr id="585" name="Google Shape;585;p21"/>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6" name="Google Shape;586;p21"/>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7" name="Google Shape;587;p21"/>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8" name="Google Shape;588;p21"/>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9" name="Google Shape;589;p21"/>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sp>
        <p:nvSpPr>
          <p:cNvPr id="590" name="Google Shape;590;p21"/>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1136800" y="2325725"/>
            <a:ext cx="3653400" cy="989400"/>
          </a:xfrm>
          <a:prstGeom prst="rect">
            <a:avLst/>
          </a:prstGeom>
          <a:noFill/>
        </p:spPr>
        <p:txBody>
          <a:bodyPr spcFirstLastPara="1" wrap="square" lIns="91425" tIns="91425" rIns="91425" bIns="91425" anchor="ctr" anchorCtr="0">
            <a:noAutofit/>
          </a:bodyPr>
          <a:lstStyle>
            <a:lvl1pPr lvl="0">
              <a:spcBef>
                <a:spcPts val="0"/>
              </a:spcBef>
              <a:spcAft>
                <a:spcPts val="0"/>
              </a:spcAft>
              <a:buSzPts val="3600"/>
              <a:buNone/>
              <a:defRPr sz="34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4790350" y="2279800"/>
            <a:ext cx="1343100" cy="989400"/>
          </a:xfrm>
          <a:prstGeom prst="rect">
            <a:avLst/>
          </a:prstGeom>
          <a:solidFill>
            <a:srgbClr val="FFFFFF">
              <a:alpha val="7500"/>
            </a:srgbClr>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4900">
                <a:solidFill>
                  <a:schemeClr val="lt1"/>
                </a:solidFill>
                <a:latin typeface="Raleway ExtraBold"/>
                <a:ea typeface="Raleway ExtraBold"/>
                <a:cs typeface="Raleway ExtraBold"/>
                <a:sym typeface="Raleway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7" name="Google Shape;27;p3"/>
          <p:cNvGrpSpPr/>
          <p:nvPr/>
        </p:nvGrpSpPr>
        <p:grpSpPr>
          <a:xfrm rot="-5400000">
            <a:off x="3860412" y="-1906049"/>
            <a:ext cx="3859204" cy="615399"/>
            <a:chOff x="-6675" y="307100"/>
            <a:chExt cx="9140700" cy="4634025"/>
          </a:xfrm>
        </p:grpSpPr>
        <p:cxnSp>
          <p:nvCxnSpPr>
            <p:cNvPr id="28" name="Google Shape;28;p3"/>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9" name="Google Shape;29;p3"/>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0" name="Google Shape;30;p3"/>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1" name="Google Shape;31;p3"/>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2" name="Google Shape;32;p3"/>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4" name="Google Shape;34;p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5" name="Google Shape;35;p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6" name="Google Shape;36;p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37" name="Google Shape;37;p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38" name="Google Shape;38;p3"/>
          <p:cNvGrpSpPr/>
          <p:nvPr/>
        </p:nvGrpSpPr>
        <p:grpSpPr>
          <a:xfrm>
            <a:off x="-415272" y="538801"/>
            <a:ext cx="7636891" cy="5144942"/>
            <a:chOff x="-415272" y="538801"/>
            <a:chExt cx="7636891" cy="5144942"/>
          </a:xfrm>
        </p:grpSpPr>
        <p:grpSp>
          <p:nvGrpSpPr>
            <p:cNvPr id="39" name="Google Shape;39;p3"/>
            <p:cNvGrpSpPr/>
            <p:nvPr/>
          </p:nvGrpSpPr>
          <p:grpSpPr>
            <a:xfrm>
              <a:off x="6110275" y="4572400"/>
              <a:ext cx="1111343" cy="1111343"/>
              <a:chOff x="8307725" y="278700"/>
              <a:chExt cx="1111343" cy="1111343"/>
            </a:xfrm>
          </p:grpSpPr>
          <p:sp>
            <p:nvSpPr>
              <p:cNvPr id="40" name="Google Shape;40;p3"/>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 name="Google Shape;42;p3"/>
            <p:cNvGrpSpPr/>
            <p:nvPr/>
          </p:nvGrpSpPr>
          <p:grpSpPr>
            <a:xfrm>
              <a:off x="-415272" y="538801"/>
              <a:ext cx="2027056" cy="586283"/>
              <a:chOff x="-415272" y="538801"/>
              <a:chExt cx="2027056" cy="586283"/>
            </a:xfrm>
          </p:grpSpPr>
          <p:sp>
            <p:nvSpPr>
              <p:cNvPr id="43" name="Google Shape;43;p3"/>
              <p:cNvSpPr/>
              <p:nvPr/>
            </p:nvSpPr>
            <p:spPr>
              <a:xfrm rot="-5400000">
                <a:off x="1352729" y="32286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3"/>
              <p:cNvSpPr/>
              <p:nvPr/>
            </p:nvSpPr>
            <p:spPr>
              <a:xfrm rot="-5400000">
                <a:off x="-39071" y="673783"/>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03"/>
        <p:cNvGrpSpPr/>
        <p:nvPr/>
      </p:nvGrpSpPr>
      <p:grpSpPr>
        <a:xfrm>
          <a:off x="0" y="0"/>
          <a:ext cx="0" cy="0"/>
          <a:chOff x="0" y="0"/>
          <a:chExt cx="0" cy="0"/>
        </a:xfrm>
      </p:grpSpPr>
      <p:grpSp>
        <p:nvGrpSpPr>
          <p:cNvPr id="604" name="Google Shape;604;p23"/>
          <p:cNvGrpSpPr/>
          <p:nvPr/>
        </p:nvGrpSpPr>
        <p:grpSpPr>
          <a:xfrm>
            <a:off x="247028" y="2099252"/>
            <a:ext cx="8667366" cy="1707744"/>
            <a:chOff x="247028" y="2099252"/>
            <a:chExt cx="8667366" cy="1707744"/>
          </a:xfrm>
        </p:grpSpPr>
        <p:sp>
          <p:nvSpPr>
            <p:cNvPr id="605" name="Google Shape;605;p23"/>
            <p:cNvSpPr/>
            <p:nvPr/>
          </p:nvSpPr>
          <p:spPr>
            <a:xfrm rot="10800000" flipH="1">
              <a:off x="410803" y="20992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rot="10800000" flipH="1">
              <a:off x="247028" y="2390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 name="Google Shape;607;p23"/>
            <p:cNvGrpSpPr/>
            <p:nvPr/>
          </p:nvGrpSpPr>
          <p:grpSpPr>
            <a:xfrm flipH="1">
              <a:off x="8707503" y="3040852"/>
              <a:ext cx="206891" cy="766144"/>
              <a:chOff x="8650702" y="3525402"/>
              <a:chExt cx="206891" cy="766144"/>
            </a:xfrm>
          </p:grpSpPr>
          <p:sp>
            <p:nvSpPr>
              <p:cNvPr id="608" name="Google Shape;608;p23"/>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 name="Google Shape;610;p23"/>
          <p:cNvGrpSpPr/>
          <p:nvPr/>
        </p:nvGrpSpPr>
        <p:grpSpPr>
          <a:xfrm>
            <a:off x="-796767" y="-1090158"/>
            <a:ext cx="11445399" cy="6549695"/>
            <a:chOff x="-796767" y="-1090158"/>
            <a:chExt cx="11445399" cy="6549695"/>
          </a:xfrm>
        </p:grpSpPr>
        <p:sp>
          <p:nvSpPr>
            <p:cNvPr id="611" name="Google Shape;611;p23"/>
            <p:cNvSpPr/>
            <p:nvPr/>
          </p:nvSpPr>
          <p:spPr>
            <a:xfrm rot="5400000" flipH="1">
              <a:off x="-365574" y="-1521350"/>
              <a:ext cx="1470082" cy="2332467"/>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612" name="Google Shape;612;p23"/>
            <p:cNvGrpSpPr/>
            <p:nvPr/>
          </p:nvGrpSpPr>
          <p:grpSpPr>
            <a:xfrm rot="10800000">
              <a:off x="11" y="108546"/>
              <a:ext cx="493321" cy="357312"/>
              <a:chOff x="1722354" y="229144"/>
              <a:chExt cx="1748744" cy="1266614"/>
            </a:xfrm>
          </p:grpSpPr>
          <p:sp>
            <p:nvSpPr>
              <p:cNvPr id="613" name="Google Shape;613;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 name="Google Shape;615;p23"/>
            <p:cNvSpPr/>
            <p:nvPr/>
          </p:nvSpPr>
          <p:spPr>
            <a:xfrm rot="-5400000" flipH="1">
              <a:off x="8788045" y="3598950"/>
              <a:ext cx="870400" cy="285077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616" name="Google Shape;616;p23"/>
            <p:cNvGrpSpPr/>
            <p:nvPr/>
          </p:nvGrpSpPr>
          <p:grpSpPr>
            <a:xfrm rot="-5400000" flipH="1">
              <a:off x="8489086" y="4163846"/>
              <a:ext cx="493321" cy="357312"/>
              <a:chOff x="1722354" y="229144"/>
              <a:chExt cx="1748744" cy="1266614"/>
            </a:xfrm>
          </p:grpSpPr>
          <p:sp>
            <p:nvSpPr>
              <p:cNvPr id="617" name="Google Shape;617;p23"/>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 name="Google Shape;619;p23"/>
            <p:cNvGrpSpPr/>
            <p:nvPr/>
          </p:nvGrpSpPr>
          <p:grpSpPr>
            <a:xfrm rot="5400000" flipH="1">
              <a:off x="765337" y="-239460"/>
              <a:ext cx="965258" cy="273510"/>
              <a:chOff x="-6675" y="2881558"/>
              <a:chExt cx="9140700" cy="2059567"/>
            </a:xfrm>
          </p:grpSpPr>
          <p:cxnSp>
            <p:nvCxnSpPr>
              <p:cNvPr id="620" name="Google Shape;620;p23"/>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1" name="Google Shape;621;p23"/>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2" name="Google Shape;622;p23"/>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3" name="Google Shape;623;p23"/>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24" name="Google Shape;624;p23"/>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625" name="Google Shape;625;p23"/>
          <p:cNvGrpSpPr/>
          <p:nvPr/>
        </p:nvGrpSpPr>
        <p:grpSpPr>
          <a:xfrm>
            <a:off x="248565" y="1658361"/>
            <a:ext cx="8665831" cy="946305"/>
            <a:chOff x="248565" y="1658361"/>
            <a:chExt cx="8665831" cy="946305"/>
          </a:xfrm>
        </p:grpSpPr>
        <p:sp>
          <p:nvSpPr>
            <p:cNvPr id="626" name="Google Shape;626;p23"/>
            <p:cNvSpPr/>
            <p:nvPr/>
          </p:nvSpPr>
          <p:spPr>
            <a:xfrm rot="10800000" flipH="1">
              <a:off x="248565" y="16583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flipH="1">
              <a:off x="8874340" y="216378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8" name="Google Shape;628;p23"/>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629"/>
        <p:cNvGrpSpPr/>
        <p:nvPr/>
      </p:nvGrpSpPr>
      <p:grpSpPr>
        <a:xfrm>
          <a:off x="0" y="0"/>
          <a:ext cx="0" cy="0"/>
          <a:chOff x="0" y="0"/>
          <a:chExt cx="0" cy="0"/>
        </a:xfrm>
      </p:grpSpPr>
      <p:grpSp>
        <p:nvGrpSpPr>
          <p:cNvPr id="630" name="Google Shape;630;p24"/>
          <p:cNvGrpSpPr/>
          <p:nvPr/>
        </p:nvGrpSpPr>
        <p:grpSpPr>
          <a:xfrm>
            <a:off x="248752" y="491529"/>
            <a:ext cx="8669349" cy="4596267"/>
            <a:chOff x="188277" y="445029"/>
            <a:chExt cx="8669349" cy="4596267"/>
          </a:xfrm>
        </p:grpSpPr>
        <p:sp>
          <p:nvSpPr>
            <p:cNvPr id="631" name="Google Shape;631;p24"/>
            <p:cNvSpPr/>
            <p:nvPr/>
          </p:nvSpPr>
          <p:spPr>
            <a:xfrm rot="10800000">
              <a:off x="8615635" y="6844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4"/>
            <p:cNvSpPr/>
            <p:nvPr/>
          </p:nvSpPr>
          <p:spPr>
            <a:xfrm rot="10800000">
              <a:off x="8814510" y="44502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24"/>
            <p:cNvGrpSpPr/>
            <p:nvPr/>
          </p:nvGrpSpPr>
          <p:grpSpPr>
            <a:xfrm>
              <a:off x="188277" y="4275152"/>
              <a:ext cx="206891" cy="766144"/>
              <a:chOff x="8650702" y="3525402"/>
              <a:chExt cx="206891" cy="766144"/>
            </a:xfrm>
          </p:grpSpPr>
          <p:sp>
            <p:nvSpPr>
              <p:cNvPr id="634" name="Google Shape;634;p2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6" name="Google Shape;636;p24"/>
          <p:cNvGrpSpPr/>
          <p:nvPr/>
        </p:nvGrpSpPr>
        <p:grpSpPr>
          <a:xfrm>
            <a:off x="315625" y="1279781"/>
            <a:ext cx="8602485" cy="1562434"/>
            <a:chOff x="174750" y="1380581"/>
            <a:chExt cx="8602485" cy="1562434"/>
          </a:xfrm>
        </p:grpSpPr>
        <p:sp>
          <p:nvSpPr>
            <p:cNvPr id="637" name="Google Shape;637;p24"/>
            <p:cNvSpPr/>
            <p:nvPr/>
          </p:nvSpPr>
          <p:spPr>
            <a:xfrm rot="10800000">
              <a:off x="8737179" y="138058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4"/>
            <p:cNvSpPr/>
            <p:nvPr/>
          </p:nvSpPr>
          <p:spPr>
            <a:xfrm rot="10800000">
              <a:off x="174750" y="25021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24"/>
          <p:cNvGrpSpPr/>
          <p:nvPr/>
        </p:nvGrpSpPr>
        <p:grpSpPr>
          <a:xfrm>
            <a:off x="355673" y="-567309"/>
            <a:ext cx="8751502" cy="5946659"/>
            <a:chOff x="251623" y="-534009"/>
            <a:chExt cx="8751502" cy="5946659"/>
          </a:xfrm>
        </p:grpSpPr>
        <p:grpSp>
          <p:nvGrpSpPr>
            <p:cNvPr id="640" name="Google Shape;640;p24"/>
            <p:cNvGrpSpPr/>
            <p:nvPr/>
          </p:nvGrpSpPr>
          <p:grpSpPr>
            <a:xfrm rot="10800000">
              <a:off x="251623" y="3645746"/>
              <a:ext cx="493321" cy="357312"/>
              <a:chOff x="1722354" y="229144"/>
              <a:chExt cx="1748744" cy="1266614"/>
            </a:xfrm>
          </p:grpSpPr>
          <p:sp>
            <p:nvSpPr>
              <p:cNvPr id="641" name="Google Shape;641;p2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24"/>
            <p:cNvGrpSpPr/>
            <p:nvPr/>
          </p:nvGrpSpPr>
          <p:grpSpPr>
            <a:xfrm rot="5400000" flipH="1">
              <a:off x="7247712" y="-188135"/>
              <a:ext cx="965258" cy="273510"/>
              <a:chOff x="-6675" y="2881558"/>
              <a:chExt cx="9140700" cy="2059567"/>
            </a:xfrm>
          </p:grpSpPr>
          <p:cxnSp>
            <p:nvCxnSpPr>
              <p:cNvPr id="644" name="Google Shape;644;p2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5" name="Google Shape;645;p2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6" name="Google Shape;646;p2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7" name="Google Shape;647;p2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48" name="Google Shape;648;p2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49" name="Google Shape;649;p24"/>
            <p:cNvSpPr/>
            <p:nvPr/>
          </p:nvSpPr>
          <p:spPr>
            <a:xfrm>
              <a:off x="5746750" y="-57000"/>
              <a:ext cx="3256375" cy="488250"/>
            </a:xfrm>
            <a:custGeom>
              <a:avLst/>
              <a:gdLst/>
              <a:ahLst/>
              <a:cxnLst/>
              <a:rect l="l" t="t" r="r" b="b"/>
              <a:pathLst>
                <a:path w="130255" h="19530" extrusionOk="0">
                  <a:moveTo>
                    <a:pt x="0" y="0"/>
                  </a:moveTo>
                  <a:lnTo>
                    <a:pt x="19531" y="19530"/>
                  </a:lnTo>
                  <a:lnTo>
                    <a:pt x="93650" y="19530"/>
                  </a:lnTo>
                  <a:lnTo>
                    <a:pt x="102323" y="10857"/>
                  </a:lnTo>
                  <a:lnTo>
                    <a:pt x="121066" y="10857"/>
                  </a:lnTo>
                  <a:lnTo>
                    <a:pt x="130255" y="1668"/>
                  </a:lnTo>
                </a:path>
              </a:pathLst>
            </a:custGeom>
            <a:noFill/>
            <a:ln w="9525" cap="flat" cmpd="sng">
              <a:solidFill>
                <a:schemeClr val="accent1"/>
              </a:solidFill>
              <a:prstDash val="solid"/>
              <a:round/>
              <a:headEnd type="none" w="med" len="med"/>
              <a:tailEnd type="none" w="med" len="med"/>
            </a:ln>
          </p:spPr>
        </p:sp>
        <p:sp>
          <p:nvSpPr>
            <p:cNvPr id="650" name="Google Shape;650;p24"/>
            <p:cNvSpPr/>
            <p:nvPr/>
          </p:nvSpPr>
          <p:spPr>
            <a:xfrm>
              <a:off x="260200" y="3089575"/>
              <a:ext cx="476150" cy="2323075"/>
            </a:xfrm>
            <a:custGeom>
              <a:avLst/>
              <a:gdLst/>
              <a:ahLst/>
              <a:cxnLst/>
              <a:rect l="l" t="t" r="r" b="b"/>
              <a:pathLst>
                <a:path w="19046" h="92923" extrusionOk="0">
                  <a:moveTo>
                    <a:pt x="0" y="0"/>
                  </a:moveTo>
                  <a:lnTo>
                    <a:pt x="0" y="36635"/>
                  </a:lnTo>
                  <a:lnTo>
                    <a:pt x="19046" y="55681"/>
                  </a:lnTo>
                  <a:lnTo>
                    <a:pt x="19046" y="92923"/>
                  </a:lnTo>
                </a:path>
              </a:pathLst>
            </a:custGeom>
            <a:noFill/>
            <a:ln w="9525" cap="flat" cmpd="sng">
              <a:solidFill>
                <a:schemeClr val="accent1"/>
              </a:solidFill>
              <a:prstDash val="solid"/>
              <a:round/>
              <a:headEnd type="none" w="med" len="med"/>
              <a:tailEnd type="none" w="med" len="med"/>
            </a:ln>
          </p:spPr>
        </p:sp>
      </p:grpSp>
      <p:sp>
        <p:nvSpPr>
          <p:cNvPr id="651" name="Google Shape;651;p2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5"/>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6"/>
        <p:cNvGrpSpPr/>
        <p:nvPr/>
      </p:nvGrpSpPr>
      <p:grpSpPr>
        <a:xfrm>
          <a:off x="0" y="0"/>
          <a:ext cx="0" cy="0"/>
          <a:chOff x="0" y="0"/>
          <a:chExt cx="0" cy="0"/>
        </a:xfrm>
      </p:grpSpPr>
      <p:sp>
        <p:nvSpPr>
          <p:cNvPr id="657" name="Google Shape;657;p2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5"/>
        <p:cNvGrpSpPr/>
        <p:nvPr/>
      </p:nvGrpSpPr>
      <p:grpSpPr>
        <a:xfrm>
          <a:off x="0" y="0"/>
          <a:ext cx="0" cy="0"/>
          <a:chOff x="0" y="0"/>
          <a:chExt cx="0" cy="0"/>
        </a:xfrm>
      </p:grpSpPr>
      <p:sp>
        <p:nvSpPr>
          <p:cNvPr id="46" name="Google Shape;46;p4"/>
          <p:cNvSpPr txBox="1">
            <a:spLocks noGrp="1"/>
          </p:cNvSpPr>
          <p:nvPr>
            <p:ph type="title"/>
          </p:nvPr>
        </p:nvSpPr>
        <p:spPr>
          <a:xfrm>
            <a:off x="720000" y="445025"/>
            <a:ext cx="7704000" cy="572700"/>
          </a:xfrm>
          <a:prstGeom prst="rect">
            <a:avLst/>
          </a:prstGeom>
          <a:noFill/>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4"/>
          <p:cNvSpPr txBox="1">
            <a:spLocks noGrp="1"/>
          </p:cNvSpPr>
          <p:nvPr>
            <p:ph type="body" idx="1"/>
          </p:nvPr>
        </p:nvSpPr>
        <p:spPr>
          <a:xfrm>
            <a:off x="720000" y="1056776"/>
            <a:ext cx="7704000" cy="4218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Char char="●"/>
              <a:defRPr/>
            </a:lvl1pPr>
            <a:lvl2pPr marL="914400" lvl="1" indent="-304800" rtl="0">
              <a:lnSpc>
                <a:spcPct val="100000"/>
              </a:lnSpc>
              <a:spcBef>
                <a:spcPts val="0"/>
              </a:spcBef>
              <a:spcAft>
                <a:spcPts val="0"/>
              </a:spcAft>
              <a:buSzPts val="1200"/>
              <a:buChar char="○"/>
              <a:defRPr/>
            </a:lvl2pPr>
            <a:lvl3pPr marL="1371600" lvl="2" indent="-304800" rtl="0">
              <a:lnSpc>
                <a:spcPct val="100000"/>
              </a:lnSpc>
              <a:spcBef>
                <a:spcPts val="0"/>
              </a:spcBef>
              <a:spcAft>
                <a:spcPts val="0"/>
              </a:spcAft>
              <a:buSzPts val="1200"/>
              <a:buChar char="■"/>
              <a:defRPr/>
            </a:lvl3pPr>
            <a:lvl4pPr marL="1828800" lvl="3" indent="-304800" rtl="0">
              <a:lnSpc>
                <a:spcPct val="100000"/>
              </a:lnSpc>
              <a:spcBef>
                <a:spcPts val="0"/>
              </a:spcBef>
              <a:spcAft>
                <a:spcPts val="0"/>
              </a:spcAft>
              <a:buSzPts val="1200"/>
              <a:buChar char="●"/>
              <a:defRPr/>
            </a:lvl4pPr>
            <a:lvl5pPr marL="2286000" lvl="4" indent="-304800" rtl="0">
              <a:lnSpc>
                <a:spcPct val="100000"/>
              </a:lnSpc>
              <a:spcBef>
                <a:spcPts val="0"/>
              </a:spcBef>
              <a:spcAft>
                <a:spcPts val="0"/>
              </a:spcAft>
              <a:buSzPts val="1200"/>
              <a:buChar char="○"/>
              <a:defRPr/>
            </a:lvl5pPr>
            <a:lvl6pPr marL="2743200" lvl="5" indent="-304800" rtl="0">
              <a:lnSpc>
                <a:spcPct val="100000"/>
              </a:lnSpc>
              <a:spcBef>
                <a:spcPts val="0"/>
              </a:spcBef>
              <a:spcAft>
                <a:spcPts val="0"/>
              </a:spcAft>
              <a:buSzPts val="1200"/>
              <a:buChar char="■"/>
              <a:defRPr/>
            </a:lvl6pPr>
            <a:lvl7pPr marL="3200400" lvl="6" indent="-304800" rtl="0">
              <a:lnSpc>
                <a:spcPct val="100000"/>
              </a:lnSpc>
              <a:spcBef>
                <a:spcPts val="0"/>
              </a:spcBef>
              <a:spcAft>
                <a:spcPts val="0"/>
              </a:spcAft>
              <a:buSzPts val="1200"/>
              <a:buChar char="●"/>
              <a:defRPr/>
            </a:lvl7pPr>
            <a:lvl8pPr marL="3657600" lvl="7" indent="-304800" rtl="0">
              <a:lnSpc>
                <a:spcPct val="100000"/>
              </a:lnSpc>
              <a:spcBef>
                <a:spcPts val="0"/>
              </a:spcBef>
              <a:spcAft>
                <a:spcPts val="0"/>
              </a:spcAft>
              <a:buSzPts val="1200"/>
              <a:buChar char="○"/>
              <a:defRPr/>
            </a:lvl8pPr>
            <a:lvl9pPr marL="4114800" lvl="8" indent="-304800" rtl="0">
              <a:lnSpc>
                <a:spcPct val="100000"/>
              </a:lnSpc>
              <a:spcBef>
                <a:spcPts val="0"/>
              </a:spcBef>
              <a:spcAft>
                <a:spcPts val="0"/>
              </a:spcAft>
              <a:buSzPts val="1200"/>
              <a:buChar char="■"/>
              <a:defRPr/>
            </a:lvl9pPr>
          </a:lstStyle>
          <a:p>
            <a:endParaRPr/>
          </a:p>
        </p:txBody>
      </p:sp>
      <p:grpSp>
        <p:nvGrpSpPr>
          <p:cNvPr id="48" name="Google Shape;48;p4"/>
          <p:cNvGrpSpPr/>
          <p:nvPr/>
        </p:nvGrpSpPr>
        <p:grpSpPr>
          <a:xfrm>
            <a:off x="188277" y="1651177"/>
            <a:ext cx="8669316" cy="2098194"/>
            <a:chOff x="188277" y="1651177"/>
            <a:chExt cx="8669316" cy="2098194"/>
          </a:xfrm>
        </p:grpSpPr>
        <p:sp>
          <p:nvSpPr>
            <p:cNvPr id="49" name="Google Shape;49;p4"/>
            <p:cNvSpPr/>
            <p:nvPr/>
          </p:nvSpPr>
          <p:spPr>
            <a:xfrm rot="10800000">
              <a:off x="8650702" y="165117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4"/>
            <p:cNvSpPr/>
            <p:nvPr/>
          </p:nvSpPr>
          <p:spPr>
            <a:xfrm rot="10800000">
              <a:off x="8814477"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4"/>
            <p:cNvGrpSpPr/>
            <p:nvPr/>
          </p:nvGrpSpPr>
          <p:grpSpPr>
            <a:xfrm>
              <a:off x="188277" y="2983227"/>
              <a:ext cx="206891" cy="766144"/>
              <a:chOff x="8650702" y="3525402"/>
              <a:chExt cx="206891" cy="766144"/>
            </a:xfrm>
          </p:grpSpPr>
          <p:sp>
            <p:nvSpPr>
              <p:cNvPr id="52" name="Google Shape;52;p4"/>
              <p:cNvSpPr/>
              <p:nvPr/>
            </p:nvSpPr>
            <p:spPr>
              <a:xfrm rot="10800000">
                <a:off x="8650702" y="35254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p:nvPr/>
            </p:nvSpPr>
            <p:spPr>
              <a:xfrm rot="10800000">
                <a:off x="8814477" y="38165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 name="Google Shape;54;p4"/>
          <p:cNvGrpSpPr/>
          <p:nvPr/>
        </p:nvGrpSpPr>
        <p:grpSpPr>
          <a:xfrm>
            <a:off x="-1181862" y="-331600"/>
            <a:ext cx="11020270" cy="5673388"/>
            <a:chOff x="-1181862" y="-331600"/>
            <a:chExt cx="11020270" cy="5673388"/>
          </a:xfrm>
        </p:grpSpPr>
        <p:grpSp>
          <p:nvGrpSpPr>
            <p:cNvPr id="55" name="Google Shape;55;p4"/>
            <p:cNvGrpSpPr/>
            <p:nvPr/>
          </p:nvGrpSpPr>
          <p:grpSpPr>
            <a:xfrm>
              <a:off x="8873150" y="1130915"/>
              <a:ext cx="965258" cy="273510"/>
              <a:chOff x="-6675" y="2881558"/>
              <a:chExt cx="9140700" cy="2059567"/>
            </a:xfrm>
          </p:grpSpPr>
          <p:cxnSp>
            <p:nvCxnSpPr>
              <p:cNvPr id="56" name="Google Shape;56;p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7" name="Google Shape;57;p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8" name="Google Shape;58;p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59" name="Google Shape;59;p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0" name="Google Shape;60;p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1" name="Google Shape;61;p4"/>
            <p:cNvSpPr/>
            <p:nvPr/>
          </p:nvSpPr>
          <p:spPr>
            <a:xfrm>
              <a:off x="8095400" y="-331600"/>
              <a:ext cx="1470082" cy="2332467"/>
            </a:xfrm>
            <a:custGeom>
              <a:avLst/>
              <a:gdLst/>
              <a:ahLst/>
              <a:cxnLst/>
              <a:rect l="l" t="t" r="r" b="b"/>
              <a:pathLst>
                <a:path w="83338" h="132226" extrusionOk="0">
                  <a:moveTo>
                    <a:pt x="0" y="0"/>
                  </a:moveTo>
                  <a:lnTo>
                    <a:pt x="0" y="30327"/>
                  </a:lnTo>
                  <a:lnTo>
                    <a:pt x="43914" y="74240"/>
                  </a:lnTo>
                  <a:lnTo>
                    <a:pt x="43914" y="105053"/>
                  </a:lnTo>
                  <a:lnTo>
                    <a:pt x="83338" y="127814"/>
                  </a:lnTo>
                  <a:lnTo>
                    <a:pt x="80791" y="132226"/>
                  </a:lnTo>
                </a:path>
              </a:pathLst>
            </a:custGeom>
            <a:noFill/>
            <a:ln w="9525" cap="flat" cmpd="sng">
              <a:solidFill>
                <a:schemeClr val="accent1"/>
              </a:solidFill>
              <a:prstDash val="solid"/>
              <a:round/>
              <a:headEnd type="none" w="med" len="med"/>
              <a:tailEnd type="none" w="med" len="med"/>
            </a:ln>
          </p:spPr>
        </p:sp>
        <p:grpSp>
          <p:nvGrpSpPr>
            <p:cNvPr id="62" name="Google Shape;62;p4"/>
            <p:cNvGrpSpPr/>
            <p:nvPr/>
          </p:nvGrpSpPr>
          <p:grpSpPr>
            <a:xfrm rot="10800000" flipH="1">
              <a:off x="8650689" y="182196"/>
              <a:ext cx="493321" cy="357312"/>
              <a:chOff x="1722354" y="229144"/>
              <a:chExt cx="1748744" cy="1266614"/>
            </a:xfrm>
          </p:grpSpPr>
          <p:sp>
            <p:nvSpPr>
              <p:cNvPr id="63" name="Google Shape;63;p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4"/>
            <p:cNvSpPr/>
            <p:nvPr/>
          </p:nvSpPr>
          <p:spPr>
            <a:xfrm rot="5400000">
              <a:off x="-191675" y="3481200"/>
              <a:ext cx="870400" cy="2850775"/>
            </a:xfrm>
            <a:custGeom>
              <a:avLst/>
              <a:gdLst/>
              <a:ahLst/>
              <a:cxnLst/>
              <a:rect l="l" t="t" r="r" b="b"/>
              <a:pathLst>
                <a:path w="34816" h="114031" extrusionOk="0">
                  <a:moveTo>
                    <a:pt x="18318" y="0"/>
                  </a:moveTo>
                  <a:lnTo>
                    <a:pt x="18318" y="9948"/>
                  </a:lnTo>
                  <a:lnTo>
                    <a:pt x="0" y="28265"/>
                  </a:lnTo>
                  <a:lnTo>
                    <a:pt x="0" y="48039"/>
                  </a:lnTo>
                  <a:lnTo>
                    <a:pt x="10736" y="58775"/>
                  </a:lnTo>
                  <a:lnTo>
                    <a:pt x="34816" y="58775"/>
                  </a:lnTo>
                  <a:lnTo>
                    <a:pt x="34816" y="114031"/>
                  </a:lnTo>
                </a:path>
              </a:pathLst>
            </a:custGeom>
            <a:noFill/>
            <a:ln w="9525" cap="flat" cmpd="sng">
              <a:solidFill>
                <a:schemeClr val="accent1"/>
              </a:solidFill>
              <a:prstDash val="solid"/>
              <a:round/>
              <a:headEnd type="none" w="med" len="med"/>
              <a:tailEnd type="none" w="med" len="med"/>
            </a:ln>
          </p:spPr>
        </p:sp>
        <p:grpSp>
          <p:nvGrpSpPr>
            <p:cNvPr id="66" name="Google Shape;66;p4"/>
            <p:cNvGrpSpPr/>
            <p:nvPr/>
          </p:nvGrpSpPr>
          <p:grpSpPr>
            <a:xfrm rot="-5400000" flipH="1">
              <a:off x="159064" y="4046096"/>
              <a:ext cx="493321" cy="357312"/>
              <a:chOff x="1722354" y="229144"/>
              <a:chExt cx="1748744" cy="1266614"/>
            </a:xfrm>
          </p:grpSpPr>
          <p:sp>
            <p:nvSpPr>
              <p:cNvPr id="67" name="Google Shape;67;p4"/>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4"/>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4"/>
            <p:cNvGrpSpPr/>
            <p:nvPr/>
          </p:nvGrpSpPr>
          <p:grpSpPr>
            <a:xfrm>
              <a:off x="-776975" y="4800515"/>
              <a:ext cx="965258" cy="273510"/>
              <a:chOff x="-6675" y="2881558"/>
              <a:chExt cx="9140700" cy="2059567"/>
            </a:xfrm>
          </p:grpSpPr>
          <p:cxnSp>
            <p:nvCxnSpPr>
              <p:cNvPr id="70" name="Google Shape;70;p4"/>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1" name="Google Shape;71;p4"/>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2" name="Google Shape;72;p4"/>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3" name="Google Shape;73;p4"/>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74" name="Google Shape;74;p4"/>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75" name="Google Shape;75;p4"/>
          <p:cNvGrpSpPr/>
          <p:nvPr/>
        </p:nvGrpSpPr>
        <p:grpSpPr>
          <a:xfrm>
            <a:off x="-142612" y="-168664"/>
            <a:ext cx="7919030" cy="2888968"/>
            <a:chOff x="-142612" y="-168664"/>
            <a:chExt cx="7919030" cy="2888968"/>
          </a:xfrm>
        </p:grpSpPr>
        <p:sp>
          <p:nvSpPr>
            <p:cNvPr id="76" name="Google Shape;76;p4"/>
            <p:cNvSpPr/>
            <p:nvPr/>
          </p:nvSpPr>
          <p:spPr>
            <a:xfrm rot="10800000">
              <a:off x="7736362" y="-168664"/>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rot="5400000">
              <a:off x="57800" y="24798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78;p4"/>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07"/>
        <p:cNvGrpSpPr/>
        <p:nvPr/>
      </p:nvGrpSpPr>
      <p:grpSpPr>
        <a:xfrm>
          <a:off x="0" y="0"/>
          <a:ext cx="0" cy="0"/>
          <a:chOff x="0" y="0"/>
          <a:chExt cx="0" cy="0"/>
        </a:xfrm>
      </p:grpSpPr>
      <p:sp>
        <p:nvSpPr>
          <p:cNvPr id="108" name="Google Shape;10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09" name="Google Shape;109;p6"/>
          <p:cNvGrpSpPr/>
          <p:nvPr/>
        </p:nvGrpSpPr>
        <p:grpSpPr>
          <a:xfrm>
            <a:off x="713236" y="-1192757"/>
            <a:ext cx="8217269" cy="9624966"/>
            <a:chOff x="713236" y="-1192757"/>
            <a:chExt cx="8217269" cy="9624966"/>
          </a:xfrm>
        </p:grpSpPr>
        <p:grpSp>
          <p:nvGrpSpPr>
            <p:cNvPr id="110" name="Google Shape;110;p6"/>
            <p:cNvGrpSpPr/>
            <p:nvPr/>
          </p:nvGrpSpPr>
          <p:grpSpPr>
            <a:xfrm rot="5400000" flipH="1">
              <a:off x="-917001" y="6234248"/>
              <a:ext cx="3828199" cy="567724"/>
              <a:chOff x="-1181972" y="3591337"/>
              <a:chExt cx="3497989" cy="518706"/>
            </a:xfrm>
          </p:grpSpPr>
          <p:cxnSp>
            <p:nvCxnSpPr>
              <p:cNvPr id="111" name="Google Shape;111;p6"/>
              <p:cNvCxnSpPr/>
              <p:nvPr/>
            </p:nvCxnSpPr>
            <p:spPr>
              <a:xfrm>
                <a:off x="308728" y="2619343"/>
                <a:ext cx="0" cy="2981400"/>
              </a:xfrm>
              <a:prstGeom prst="straightConnector1">
                <a:avLst/>
              </a:prstGeom>
              <a:noFill/>
              <a:ln w="9525" cap="flat" cmpd="sng">
                <a:solidFill>
                  <a:schemeClr val="accent1"/>
                </a:solidFill>
                <a:prstDash val="solid"/>
                <a:round/>
                <a:headEnd type="none" w="med" len="med"/>
                <a:tailEnd type="none" w="med" len="med"/>
              </a:ln>
            </p:spPr>
          </p:cxnSp>
          <p:cxnSp>
            <p:nvCxnSpPr>
              <p:cNvPr id="112" name="Google Shape;112;p6"/>
              <p:cNvCxnSpPr/>
              <p:nvPr/>
            </p:nvCxnSpPr>
            <p:spPr>
              <a:xfrm rot="-5400000">
                <a:off x="1795201" y="3757993"/>
                <a:ext cx="357300" cy="346800"/>
              </a:xfrm>
              <a:prstGeom prst="straightConnector1">
                <a:avLst/>
              </a:prstGeom>
              <a:noFill/>
              <a:ln w="9525" cap="flat" cmpd="sng">
                <a:solidFill>
                  <a:schemeClr val="accent1"/>
                </a:solidFill>
                <a:prstDash val="solid"/>
                <a:round/>
                <a:headEnd type="none" w="med" len="med"/>
                <a:tailEnd type="none" w="med" len="med"/>
              </a:ln>
            </p:spPr>
          </p:cxnSp>
          <p:sp>
            <p:nvSpPr>
              <p:cNvPr id="113" name="Google Shape;113;p6"/>
              <p:cNvSpPr/>
              <p:nvPr/>
            </p:nvSpPr>
            <p:spPr>
              <a:xfrm>
                <a:off x="2122592" y="3591337"/>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6"/>
            <p:cNvGrpSpPr/>
            <p:nvPr/>
          </p:nvGrpSpPr>
          <p:grpSpPr>
            <a:xfrm>
              <a:off x="6549025" y="-95200"/>
              <a:ext cx="2381480" cy="750487"/>
              <a:chOff x="6549025" y="-95200"/>
              <a:chExt cx="2381480" cy="750487"/>
            </a:xfrm>
          </p:grpSpPr>
          <p:grpSp>
            <p:nvGrpSpPr>
              <p:cNvPr id="115" name="Google Shape;115;p6"/>
              <p:cNvGrpSpPr/>
              <p:nvPr/>
            </p:nvGrpSpPr>
            <p:grpSpPr>
              <a:xfrm rot="-5400000">
                <a:off x="8505189" y="229971"/>
                <a:ext cx="493321" cy="357312"/>
                <a:chOff x="1722354" y="229144"/>
                <a:chExt cx="1748744" cy="1266614"/>
              </a:xfrm>
            </p:grpSpPr>
            <p:sp>
              <p:nvSpPr>
                <p:cNvPr id="116" name="Google Shape;116;p6"/>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 name="Google Shape;118;p6"/>
              <p:cNvSpPr/>
              <p:nvPr/>
            </p:nvSpPr>
            <p:spPr>
              <a:xfrm>
                <a:off x="6549025" y="-95200"/>
                <a:ext cx="2381475" cy="429625"/>
              </a:xfrm>
              <a:custGeom>
                <a:avLst/>
                <a:gdLst/>
                <a:ahLst/>
                <a:cxnLst/>
                <a:rect l="l" t="t" r="r" b="b"/>
                <a:pathLst>
                  <a:path w="95259" h="17185" extrusionOk="0">
                    <a:moveTo>
                      <a:pt x="0" y="2455"/>
                    </a:moveTo>
                    <a:lnTo>
                      <a:pt x="14731" y="17185"/>
                    </a:lnTo>
                    <a:lnTo>
                      <a:pt x="65552" y="17185"/>
                    </a:lnTo>
                    <a:lnTo>
                      <a:pt x="72303" y="10434"/>
                    </a:lnTo>
                    <a:lnTo>
                      <a:pt x="95259" y="10434"/>
                    </a:lnTo>
                    <a:lnTo>
                      <a:pt x="95259" y="0"/>
                    </a:lnTo>
                  </a:path>
                </a:pathLst>
              </a:custGeom>
              <a:noFill/>
              <a:ln w="9525" cap="flat" cmpd="sng">
                <a:solidFill>
                  <a:schemeClr val="accent1"/>
                </a:solidFill>
                <a:prstDash val="solid"/>
                <a:round/>
                <a:headEnd type="none" w="med" len="med"/>
                <a:tailEnd type="none" w="med" len="med"/>
              </a:ln>
            </p:spPr>
          </p:sp>
        </p:grpSp>
        <p:grpSp>
          <p:nvGrpSpPr>
            <p:cNvPr id="119" name="Google Shape;119;p6"/>
            <p:cNvGrpSpPr/>
            <p:nvPr/>
          </p:nvGrpSpPr>
          <p:grpSpPr>
            <a:xfrm rot="5400000">
              <a:off x="6896426" y="-564435"/>
              <a:ext cx="1530153" cy="273510"/>
              <a:chOff x="-6675" y="2881558"/>
              <a:chExt cx="9140700" cy="2059567"/>
            </a:xfrm>
          </p:grpSpPr>
          <p:cxnSp>
            <p:nvCxnSpPr>
              <p:cNvPr id="120" name="Google Shape;120;p6"/>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1" name="Google Shape;121;p6"/>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2" name="Google Shape;122;p6"/>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3" name="Google Shape;123;p6"/>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24" name="Google Shape;124;p6"/>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25" name="Google Shape;125;p6"/>
          <p:cNvGrpSpPr/>
          <p:nvPr/>
        </p:nvGrpSpPr>
        <p:grpSpPr>
          <a:xfrm>
            <a:off x="302564" y="1262596"/>
            <a:ext cx="9110252" cy="3563617"/>
            <a:chOff x="302564" y="1262596"/>
            <a:chExt cx="9110252" cy="3563617"/>
          </a:xfrm>
        </p:grpSpPr>
        <p:grpSp>
          <p:nvGrpSpPr>
            <p:cNvPr id="126" name="Google Shape;126;p6"/>
            <p:cNvGrpSpPr/>
            <p:nvPr/>
          </p:nvGrpSpPr>
          <p:grpSpPr>
            <a:xfrm rot="5400000">
              <a:off x="-153827" y="4122544"/>
              <a:ext cx="1160062" cy="247278"/>
              <a:chOff x="8000023" y="2164544"/>
              <a:chExt cx="1160062" cy="247278"/>
            </a:xfrm>
          </p:grpSpPr>
          <p:sp>
            <p:nvSpPr>
              <p:cNvPr id="127" name="Google Shape;127;p6"/>
              <p:cNvSpPr/>
              <p:nvPr/>
            </p:nvSpPr>
            <p:spPr>
              <a:xfrm rot="5400000">
                <a:off x="8215962" y="19486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rot="-5400000">
                <a:off x="8708783" y="19605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 name="Google Shape;129;p6"/>
            <p:cNvGrpSpPr/>
            <p:nvPr/>
          </p:nvGrpSpPr>
          <p:grpSpPr>
            <a:xfrm>
              <a:off x="8578108" y="1262596"/>
              <a:ext cx="834709" cy="226938"/>
              <a:chOff x="8541258" y="2281496"/>
              <a:chExt cx="834709" cy="226938"/>
            </a:xfrm>
          </p:grpSpPr>
          <p:sp>
            <p:nvSpPr>
              <p:cNvPr id="130" name="Google Shape;130;p6"/>
              <p:cNvSpPr/>
              <p:nvPr/>
            </p:nvSpPr>
            <p:spPr>
              <a:xfrm rot="5400000">
                <a:off x="9116912" y="22493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rot="-5400000">
                <a:off x="8917458" y="19052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 name="Google Shape;132;p6"/>
          <p:cNvGrpSpPr/>
          <p:nvPr/>
        </p:nvGrpSpPr>
        <p:grpSpPr>
          <a:xfrm>
            <a:off x="597187" y="977673"/>
            <a:ext cx="8723593" cy="3964768"/>
            <a:chOff x="597187" y="977673"/>
            <a:chExt cx="8723593" cy="3964768"/>
          </a:xfrm>
        </p:grpSpPr>
        <p:sp>
          <p:nvSpPr>
            <p:cNvPr id="133" name="Google Shape;133;p6"/>
            <p:cNvSpPr/>
            <p:nvPr/>
          </p:nvSpPr>
          <p:spPr>
            <a:xfrm rot="5400000">
              <a:off x="9080312" y="7772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rot="10800000">
              <a:off x="597187" y="450156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 name="Google Shape;135;p6"/>
          <p:cNvSpPr/>
          <p:nvPr/>
        </p:nvSpPr>
        <p:spPr>
          <a:xfrm rot="-5400000">
            <a:off x="507335" y="632747"/>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1782650" y="711700"/>
            <a:ext cx="2893200" cy="9045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sz="26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8" name="Google Shape;138;p7"/>
          <p:cNvSpPr txBox="1">
            <a:spLocks noGrp="1"/>
          </p:cNvSpPr>
          <p:nvPr>
            <p:ph type="subTitle" idx="1"/>
          </p:nvPr>
        </p:nvSpPr>
        <p:spPr>
          <a:xfrm>
            <a:off x="1782650" y="1616297"/>
            <a:ext cx="2893200" cy="281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200"/>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139" name="Google Shape;139;p7"/>
          <p:cNvSpPr>
            <a:spLocks noGrp="1"/>
          </p:cNvSpPr>
          <p:nvPr>
            <p:ph type="pic" idx="2"/>
          </p:nvPr>
        </p:nvSpPr>
        <p:spPr>
          <a:xfrm>
            <a:off x="4752038" y="824113"/>
            <a:ext cx="2787000" cy="3558300"/>
          </a:xfrm>
          <a:prstGeom prst="rect">
            <a:avLst/>
          </a:prstGeom>
          <a:noFill/>
          <a:ln>
            <a:noFill/>
          </a:ln>
        </p:spPr>
      </p:sp>
      <p:grpSp>
        <p:nvGrpSpPr>
          <p:cNvPr id="140" name="Google Shape;140;p7"/>
          <p:cNvGrpSpPr/>
          <p:nvPr/>
        </p:nvGrpSpPr>
        <p:grpSpPr>
          <a:xfrm>
            <a:off x="260189" y="195827"/>
            <a:ext cx="7049955" cy="4729917"/>
            <a:chOff x="260189" y="195827"/>
            <a:chExt cx="7049955" cy="4729917"/>
          </a:xfrm>
        </p:grpSpPr>
        <p:grpSp>
          <p:nvGrpSpPr>
            <p:cNvPr id="141" name="Google Shape;141;p7"/>
            <p:cNvGrpSpPr/>
            <p:nvPr/>
          </p:nvGrpSpPr>
          <p:grpSpPr>
            <a:xfrm rot="-5400000">
              <a:off x="6786639" y="4402239"/>
              <a:ext cx="177741" cy="869269"/>
              <a:chOff x="8535452" y="1548052"/>
              <a:chExt cx="177741" cy="869269"/>
            </a:xfrm>
          </p:grpSpPr>
          <p:sp>
            <p:nvSpPr>
              <p:cNvPr id="142" name="Google Shape;142;p7"/>
              <p:cNvSpPr/>
              <p:nvPr/>
            </p:nvSpPr>
            <p:spPr>
              <a:xfrm rot="10800000">
                <a:off x="8670077" y="15480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rot="10800000">
                <a:off x="8535452" y="194232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 name="Google Shape;144;p7"/>
            <p:cNvGrpSpPr/>
            <p:nvPr/>
          </p:nvGrpSpPr>
          <p:grpSpPr>
            <a:xfrm rot="10800000">
              <a:off x="260189" y="195827"/>
              <a:ext cx="177741" cy="687344"/>
              <a:chOff x="8535452" y="1335702"/>
              <a:chExt cx="177741" cy="687344"/>
            </a:xfrm>
          </p:grpSpPr>
          <p:sp>
            <p:nvSpPr>
              <p:cNvPr id="145" name="Google Shape;145;p7"/>
              <p:cNvSpPr/>
              <p:nvPr/>
            </p:nvSpPr>
            <p:spPr>
              <a:xfrm rot="10800000">
                <a:off x="8670077" y="154805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rot="10800000">
                <a:off x="8535452" y="1335702"/>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7" name="Google Shape;147;p7"/>
          <p:cNvGrpSpPr/>
          <p:nvPr/>
        </p:nvGrpSpPr>
        <p:grpSpPr>
          <a:xfrm>
            <a:off x="-867949" y="-315450"/>
            <a:ext cx="10098949" cy="5241212"/>
            <a:chOff x="-867949" y="-315450"/>
            <a:chExt cx="10098949" cy="5241212"/>
          </a:xfrm>
        </p:grpSpPr>
        <p:sp>
          <p:nvSpPr>
            <p:cNvPr id="148" name="Google Shape;148;p7"/>
            <p:cNvSpPr/>
            <p:nvPr/>
          </p:nvSpPr>
          <p:spPr>
            <a:xfrm>
              <a:off x="6756300" y="4613375"/>
              <a:ext cx="2474700" cy="312375"/>
            </a:xfrm>
            <a:custGeom>
              <a:avLst/>
              <a:gdLst/>
              <a:ahLst/>
              <a:cxnLst/>
              <a:rect l="l" t="t" r="r" b="b"/>
              <a:pathLst>
                <a:path w="98988" h="12495" extrusionOk="0">
                  <a:moveTo>
                    <a:pt x="0" y="0"/>
                  </a:moveTo>
                  <a:lnTo>
                    <a:pt x="37363" y="0"/>
                  </a:lnTo>
                  <a:lnTo>
                    <a:pt x="49858" y="12495"/>
                  </a:lnTo>
                  <a:lnTo>
                    <a:pt x="98988" y="12495"/>
                  </a:lnTo>
                </a:path>
              </a:pathLst>
            </a:custGeom>
            <a:noFill/>
            <a:ln w="9525" cap="flat" cmpd="sng">
              <a:solidFill>
                <a:schemeClr val="accent1"/>
              </a:solidFill>
              <a:prstDash val="solid"/>
              <a:round/>
              <a:headEnd type="none" w="med" len="med"/>
              <a:tailEnd type="none" w="med" len="med"/>
            </a:ln>
          </p:spPr>
        </p:sp>
        <p:grpSp>
          <p:nvGrpSpPr>
            <p:cNvPr id="149" name="Google Shape;149;p7"/>
            <p:cNvGrpSpPr/>
            <p:nvPr/>
          </p:nvGrpSpPr>
          <p:grpSpPr>
            <a:xfrm rot="-5400000" flipH="1">
              <a:off x="8430782" y="4500446"/>
              <a:ext cx="493321" cy="357312"/>
              <a:chOff x="1722354" y="229144"/>
              <a:chExt cx="1748744" cy="1266614"/>
            </a:xfrm>
          </p:grpSpPr>
          <p:sp>
            <p:nvSpPr>
              <p:cNvPr id="150" name="Google Shape;150;p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 name="Google Shape;152;p7"/>
            <p:cNvSpPr/>
            <p:nvPr/>
          </p:nvSpPr>
          <p:spPr>
            <a:xfrm>
              <a:off x="-174975" y="-315450"/>
              <a:ext cx="1914059" cy="4400511"/>
            </a:xfrm>
            <a:custGeom>
              <a:avLst/>
              <a:gdLst/>
              <a:ahLst/>
              <a:cxnLst/>
              <a:rect l="l" t="t" r="r" b="b"/>
              <a:pathLst>
                <a:path w="55192" h="126889" extrusionOk="0">
                  <a:moveTo>
                    <a:pt x="0" y="126889"/>
                  </a:moveTo>
                  <a:lnTo>
                    <a:pt x="24140" y="102749"/>
                  </a:lnTo>
                  <a:lnTo>
                    <a:pt x="24140" y="42943"/>
                  </a:lnTo>
                  <a:lnTo>
                    <a:pt x="55192" y="25015"/>
                  </a:lnTo>
                  <a:lnTo>
                    <a:pt x="55192" y="0"/>
                  </a:lnTo>
                </a:path>
              </a:pathLst>
            </a:custGeom>
            <a:noFill/>
            <a:ln w="9525" cap="flat" cmpd="sng">
              <a:solidFill>
                <a:schemeClr val="accent1"/>
              </a:solidFill>
              <a:prstDash val="solid"/>
              <a:round/>
              <a:headEnd type="none" w="med" len="med"/>
              <a:tailEnd type="none" w="med" len="med"/>
            </a:ln>
          </p:spPr>
        </p:sp>
        <p:grpSp>
          <p:nvGrpSpPr>
            <p:cNvPr id="153" name="Google Shape;153;p7"/>
            <p:cNvGrpSpPr/>
            <p:nvPr/>
          </p:nvGrpSpPr>
          <p:grpSpPr>
            <a:xfrm rot="10800000">
              <a:off x="662657" y="2962921"/>
              <a:ext cx="493321" cy="357312"/>
              <a:chOff x="1722354" y="229144"/>
              <a:chExt cx="1748744" cy="1266614"/>
            </a:xfrm>
          </p:grpSpPr>
          <p:sp>
            <p:nvSpPr>
              <p:cNvPr id="154" name="Google Shape;154;p7"/>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 name="Google Shape;156;p7"/>
            <p:cNvGrpSpPr/>
            <p:nvPr/>
          </p:nvGrpSpPr>
          <p:grpSpPr>
            <a:xfrm>
              <a:off x="-867949" y="1748040"/>
              <a:ext cx="1530153" cy="273510"/>
              <a:chOff x="-6675" y="2881558"/>
              <a:chExt cx="9140700" cy="2059567"/>
            </a:xfrm>
          </p:grpSpPr>
          <p:cxnSp>
            <p:nvCxnSpPr>
              <p:cNvPr id="157" name="Google Shape;157;p7"/>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8" name="Google Shape;158;p7"/>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9" name="Google Shape;159;p7"/>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60" name="Google Shape;160;p7"/>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61" name="Google Shape;161;p7"/>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grpSp>
        <p:nvGrpSpPr>
          <p:cNvPr id="162" name="Google Shape;162;p7"/>
          <p:cNvGrpSpPr/>
          <p:nvPr/>
        </p:nvGrpSpPr>
        <p:grpSpPr>
          <a:xfrm>
            <a:off x="609462" y="-114064"/>
            <a:ext cx="8313331" cy="4565380"/>
            <a:chOff x="609462" y="-114064"/>
            <a:chExt cx="8313331" cy="4565380"/>
          </a:xfrm>
        </p:grpSpPr>
        <p:sp>
          <p:nvSpPr>
            <p:cNvPr id="163" name="Google Shape;163;p7"/>
            <p:cNvSpPr/>
            <p:nvPr/>
          </p:nvSpPr>
          <p:spPr>
            <a:xfrm rot="10800000">
              <a:off x="8882737" y="40104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rot="10800000">
              <a:off x="609462" y="-114064"/>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65"/>
        <p:cNvGrpSpPr/>
        <p:nvPr/>
      </p:nvGrpSpPr>
      <p:grpSpPr>
        <a:xfrm>
          <a:off x="0" y="0"/>
          <a:ext cx="0" cy="0"/>
          <a:chOff x="0" y="0"/>
          <a:chExt cx="0" cy="0"/>
        </a:xfrm>
      </p:grpSpPr>
      <p:sp>
        <p:nvSpPr>
          <p:cNvPr id="166" name="Google Shape;166;p8"/>
          <p:cNvSpPr txBox="1">
            <a:spLocks noGrp="1"/>
          </p:cNvSpPr>
          <p:nvPr>
            <p:ph type="title"/>
          </p:nvPr>
        </p:nvSpPr>
        <p:spPr>
          <a:xfrm>
            <a:off x="2317950" y="1307100"/>
            <a:ext cx="4508100" cy="1883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67" name="Google Shape;167;p8"/>
          <p:cNvGrpSpPr/>
          <p:nvPr/>
        </p:nvGrpSpPr>
        <p:grpSpPr>
          <a:xfrm rot="10800000">
            <a:off x="7395131" y="4086605"/>
            <a:ext cx="4791669" cy="923822"/>
            <a:chOff x="-78438" y="3775205"/>
            <a:chExt cx="4791669" cy="923822"/>
          </a:xfrm>
        </p:grpSpPr>
        <p:cxnSp>
          <p:nvCxnSpPr>
            <p:cNvPr id="168" name="Google Shape;168;p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169" name="Google Shape;169;p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170" name="Google Shape;170;p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 name="Google Shape;171;p8"/>
          <p:cNvGrpSpPr/>
          <p:nvPr/>
        </p:nvGrpSpPr>
        <p:grpSpPr>
          <a:xfrm>
            <a:off x="527082" y="3400311"/>
            <a:ext cx="8344568" cy="1243755"/>
            <a:chOff x="527082" y="3400311"/>
            <a:chExt cx="8344568" cy="1243755"/>
          </a:xfrm>
        </p:grpSpPr>
        <p:sp>
          <p:nvSpPr>
            <p:cNvPr id="172" name="Google Shape;172;p8"/>
            <p:cNvSpPr/>
            <p:nvPr/>
          </p:nvSpPr>
          <p:spPr>
            <a:xfrm flipH="1">
              <a:off x="527082" y="34003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8"/>
            <p:cNvSpPr/>
            <p:nvPr/>
          </p:nvSpPr>
          <p:spPr>
            <a:xfrm rot="5400000" flipH="1">
              <a:off x="8631182" y="440359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8"/>
          <p:cNvGrpSpPr/>
          <p:nvPr/>
        </p:nvGrpSpPr>
        <p:grpSpPr>
          <a:xfrm>
            <a:off x="-3151463" y="-3408103"/>
            <a:ext cx="11831666" cy="9065208"/>
            <a:chOff x="-3151463" y="-3408103"/>
            <a:chExt cx="11831666" cy="9065208"/>
          </a:xfrm>
        </p:grpSpPr>
        <p:grpSp>
          <p:nvGrpSpPr>
            <p:cNvPr id="175" name="Google Shape;175;p8"/>
            <p:cNvGrpSpPr/>
            <p:nvPr/>
          </p:nvGrpSpPr>
          <p:grpSpPr>
            <a:xfrm rot="10800000" flipH="1">
              <a:off x="309699" y="2296620"/>
              <a:ext cx="681217" cy="3360485"/>
              <a:chOff x="1337800" y="-2525590"/>
              <a:chExt cx="1498167" cy="7390555"/>
            </a:xfrm>
          </p:grpSpPr>
          <p:cxnSp>
            <p:nvCxnSpPr>
              <p:cNvPr id="176" name="Google Shape;176;p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177" name="Google Shape;177;p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178" name="Google Shape;178;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8"/>
            <p:cNvGrpSpPr/>
            <p:nvPr/>
          </p:nvGrpSpPr>
          <p:grpSpPr>
            <a:xfrm flipH="1">
              <a:off x="7998987" y="-1945430"/>
              <a:ext cx="681217" cy="3360485"/>
              <a:chOff x="1337800" y="-2525590"/>
              <a:chExt cx="1498167" cy="7390555"/>
            </a:xfrm>
          </p:grpSpPr>
          <p:cxnSp>
            <p:nvCxnSpPr>
              <p:cNvPr id="180" name="Google Shape;180;p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181" name="Google Shape;181;p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182" name="Google Shape;182;p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 name="Google Shape;183;p8"/>
            <p:cNvGrpSpPr/>
            <p:nvPr/>
          </p:nvGrpSpPr>
          <p:grpSpPr>
            <a:xfrm rot="-5400000" flipH="1">
              <a:off x="-12066" y="-1786200"/>
              <a:ext cx="3859204" cy="615399"/>
              <a:chOff x="-6675" y="307100"/>
              <a:chExt cx="9140700" cy="4634025"/>
            </a:xfrm>
          </p:grpSpPr>
          <p:cxnSp>
            <p:nvCxnSpPr>
              <p:cNvPr id="184" name="Google Shape;184;p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5" name="Google Shape;185;p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6" name="Google Shape;186;p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7" name="Google Shape;187;p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8" name="Google Shape;188;p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89" name="Google Shape;189;p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0" name="Google Shape;190;p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1" name="Google Shape;191;p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2" name="Google Shape;192;p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93" name="Google Shape;193;p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194" name="Google Shape;194;p8"/>
            <p:cNvSpPr/>
            <p:nvPr/>
          </p:nvSpPr>
          <p:spPr>
            <a:xfrm flipH="1">
              <a:off x="-3151463" y="4511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195" name="Google Shape;195;p8"/>
          <p:cNvGrpSpPr/>
          <p:nvPr/>
        </p:nvGrpSpPr>
        <p:grpSpPr>
          <a:xfrm>
            <a:off x="547096" y="974375"/>
            <a:ext cx="9244448" cy="3848385"/>
            <a:chOff x="547096" y="974375"/>
            <a:chExt cx="9244448" cy="3848385"/>
          </a:xfrm>
        </p:grpSpPr>
        <p:grpSp>
          <p:nvGrpSpPr>
            <p:cNvPr id="196" name="Google Shape;196;p8"/>
            <p:cNvGrpSpPr/>
            <p:nvPr/>
          </p:nvGrpSpPr>
          <p:grpSpPr>
            <a:xfrm>
              <a:off x="547096" y="3571493"/>
              <a:ext cx="9010768" cy="1251268"/>
              <a:chOff x="547096" y="3571493"/>
              <a:chExt cx="9010768" cy="1251268"/>
            </a:xfrm>
          </p:grpSpPr>
          <p:grpSp>
            <p:nvGrpSpPr>
              <p:cNvPr id="197" name="Google Shape;197;p8"/>
              <p:cNvGrpSpPr/>
              <p:nvPr/>
            </p:nvGrpSpPr>
            <p:grpSpPr>
              <a:xfrm>
                <a:off x="547096" y="3613321"/>
                <a:ext cx="269696" cy="1209440"/>
                <a:chOff x="803996" y="3613321"/>
                <a:chExt cx="269696" cy="1209440"/>
              </a:xfrm>
            </p:grpSpPr>
            <p:sp>
              <p:nvSpPr>
                <p:cNvPr id="198" name="Google Shape;198;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 name="Google Shape;200;p8"/>
              <p:cNvGrpSpPr/>
              <p:nvPr/>
            </p:nvGrpSpPr>
            <p:grpSpPr>
              <a:xfrm rot="5400000">
                <a:off x="8818296" y="3101621"/>
                <a:ext cx="269696" cy="1209440"/>
                <a:chOff x="803996" y="3613321"/>
                <a:chExt cx="269696" cy="1209440"/>
              </a:xfrm>
            </p:grpSpPr>
            <p:sp>
              <p:nvSpPr>
                <p:cNvPr id="201" name="Google Shape;201;p8"/>
                <p:cNvSpPr/>
                <p:nvPr/>
              </p:nvSpPr>
              <p:spPr>
                <a:xfrm rot="10800000" flipH="1">
                  <a:off x="803996"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rot="10800000" flipH="1">
                  <a:off x="998591"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3" name="Google Shape;203;p8"/>
            <p:cNvGrpSpPr/>
            <p:nvPr/>
          </p:nvGrpSpPr>
          <p:grpSpPr>
            <a:xfrm>
              <a:off x="8680200" y="974375"/>
              <a:ext cx="1111343" cy="1111343"/>
              <a:chOff x="8307725" y="278700"/>
              <a:chExt cx="1111343" cy="1111343"/>
            </a:xfrm>
          </p:grpSpPr>
          <p:sp>
            <p:nvSpPr>
              <p:cNvPr id="204" name="Google Shape;204;p8"/>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06"/>
        <p:cNvGrpSpPr/>
        <p:nvPr/>
      </p:nvGrpSpPr>
      <p:grpSpPr>
        <a:xfrm>
          <a:off x="0" y="0"/>
          <a:ext cx="0" cy="0"/>
          <a:chOff x="0" y="0"/>
          <a:chExt cx="0" cy="0"/>
        </a:xfrm>
      </p:grpSpPr>
      <p:sp>
        <p:nvSpPr>
          <p:cNvPr id="207" name="Google Shape;207;p9"/>
          <p:cNvSpPr txBox="1">
            <a:spLocks noGrp="1"/>
          </p:cNvSpPr>
          <p:nvPr>
            <p:ph type="title"/>
          </p:nvPr>
        </p:nvSpPr>
        <p:spPr>
          <a:xfrm>
            <a:off x="2135550" y="1857350"/>
            <a:ext cx="4872900" cy="1249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000"/>
              <a:buNone/>
              <a:defRPr sz="7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08" name="Google Shape;208;p9"/>
          <p:cNvSpPr txBox="1">
            <a:spLocks noGrp="1"/>
          </p:cNvSpPr>
          <p:nvPr>
            <p:ph type="subTitle" idx="1"/>
          </p:nvPr>
        </p:nvSpPr>
        <p:spPr>
          <a:xfrm>
            <a:off x="2135550" y="3106975"/>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2pPr>
            <a:lvl3pPr lvl="2"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3pPr>
            <a:lvl4pPr lvl="3"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4pPr>
            <a:lvl5pPr lvl="4"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5pPr>
            <a:lvl6pPr lvl="5"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6pPr>
            <a:lvl7pPr lvl="6"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7pPr>
            <a:lvl8pPr lvl="7"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8pPr>
            <a:lvl9pPr lvl="8" algn="ctr" rtl="0">
              <a:lnSpc>
                <a:spcPct val="100000"/>
              </a:lnSpc>
              <a:spcBef>
                <a:spcPts val="0"/>
              </a:spcBef>
              <a:spcAft>
                <a:spcPts val="0"/>
              </a:spcAft>
              <a:buSzPts val="1600"/>
              <a:buFont typeface="Hanken Grotesk"/>
              <a:buNone/>
              <a:defRPr sz="1600">
                <a:latin typeface="Hanken Grotesk"/>
                <a:ea typeface="Hanken Grotesk"/>
                <a:cs typeface="Hanken Grotesk"/>
                <a:sym typeface="Hanken Grotesk"/>
              </a:defRPr>
            </a:lvl9pPr>
          </a:lstStyle>
          <a:p>
            <a:endParaRPr/>
          </a:p>
        </p:txBody>
      </p:sp>
      <p:sp>
        <p:nvSpPr>
          <p:cNvPr id="209" name="Google Shape;209;p9"/>
          <p:cNvSpPr/>
          <p:nvPr/>
        </p:nvSpPr>
        <p:spPr>
          <a:xfrm>
            <a:off x="9336712" y="713511"/>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 name="Google Shape;210;p9"/>
          <p:cNvGrpSpPr/>
          <p:nvPr/>
        </p:nvGrpSpPr>
        <p:grpSpPr>
          <a:xfrm>
            <a:off x="-2757425" y="-2776080"/>
            <a:ext cx="12134200" cy="9442910"/>
            <a:chOff x="-2757425" y="-2776080"/>
            <a:chExt cx="12134200" cy="9442910"/>
          </a:xfrm>
        </p:grpSpPr>
        <p:grpSp>
          <p:nvGrpSpPr>
            <p:cNvPr id="211" name="Google Shape;211;p9"/>
            <p:cNvGrpSpPr/>
            <p:nvPr/>
          </p:nvGrpSpPr>
          <p:grpSpPr>
            <a:xfrm rot="-5400000" flipH="1">
              <a:off x="-1755963" y="657655"/>
              <a:ext cx="4791669" cy="923822"/>
              <a:chOff x="-78438" y="3775205"/>
              <a:chExt cx="4791669" cy="923822"/>
            </a:xfrm>
          </p:grpSpPr>
          <p:cxnSp>
            <p:nvCxnSpPr>
              <p:cNvPr id="212" name="Google Shape;212;p9"/>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13" name="Google Shape;213;p9"/>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214" name="Google Shape;214;p9"/>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9"/>
            <p:cNvGrpSpPr/>
            <p:nvPr/>
          </p:nvGrpSpPr>
          <p:grpSpPr>
            <a:xfrm rot="10800000">
              <a:off x="8695559" y="3306345"/>
              <a:ext cx="681217" cy="3360485"/>
              <a:chOff x="1337800" y="-2525590"/>
              <a:chExt cx="1498167" cy="7390555"/>
            </a:xfrm>
          </p:grpSpPr>
          <p:cxnSp>
            <p:nvCxnSpPr>
              <p:cNvPr id="216" name="Google Shape;216;p9"/>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217" name="Google Shape;217;p9"/>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218" name="Google Shape;218;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9"/>
            <p:cNvGrpSpPr/>
            <p:nvPr/>
          </p:nvGrpSpPr>
          <p:grpSpPr>
            <a:xfrm>
              <a:off x="146409" y="-2776080"/>
              <a:ext cx="681217" cy="3360485"/>
              <a:chOff x="1337800" y="-2525590"/>
              <a:chExt cx="1498167" cy="7390555"/>
            </a:xfrm>
          </p:grpSpPr>
          <p:cxnSp>
            <p:nvCxnSpPr>
              <p:cNvPr id="220" name="Google Shape;220;p9"/>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21" name="Google Shape;221;p9"/>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22" name="Google Shape;222;p9"/>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9"/>
            <p:cNvGrpSpPr/>
            <p:nvPr/>
          </p:nvGrpSpPr>
          <p:grpSpPr>
            <a:xfrm>
              <a:off x="-2757425" y="811862"/>
              <a:ext cx="3859204" cy="615399"/>
              <a:chOff x="-6675" y="307100"/>
              <a:chExt cx="9140700" cy="4634025"/>
            </a:xfrm>
          </p:grpSpPr>
          <p:cxnSp>
            <p:nvCxnSpPr>
              <p:cNvPr id="224" name="Google Shape;224;p9"/>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5" name="Google Shape;225;p9"/>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6" name="Google Shape;226;p9"/>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7" name="Google Shape;227;p9"/>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8" name="Google Shape;228;p9"/>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29" name="Google Shape;229;p9"/>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0" name="Google Shape;230;p9"/>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1" name="Google Shape;231;p9"/>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2" name="Google Shape;232;p9"/>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33" name="Google Shape;233;p9"/>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234" name="Google Shape;234;p9"/>
            <p:cNvSpPr/>
            <p:nvPr/>
          </p:nvSpPr>
          <p:spPr>
            <a:xfrm rot="5400000">
              <a:off x="5637675" y="298670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grpSp>
        <p:nvGrpSpPr>
          <p:cNvPr id="235" name="Google Shape;235;p9"/>
          <p:cNvGrpSpPr/>
          <p:nvPr/>
        </p:nvGrpSpPr>
        <p:grpSpPr>
          <a:xfrm>
            <a:off x="-157525" y="1684573"/>
            <a:ext cx="8689055" cy="440880"/>
            <a:chOff x="-157525" y="1684573"/>
            <a:chExt cx="8689055" cy="440880"/>
          </a:xfrm>
        </p:grpSpPr>
        <p:sp>
          <p:nvSpPr>
            <p:cNvPr id="236" name="Google Shape;236;p9"/>
            <p:cNvSpPr/>
            <p:nvPr/>
          </p:nvSpPr>
          <p:spPr>
            <a:xfrm>
              <a:off x="8491475" y="1684573"/>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9"/>
            <p:cNvSpPr/>
            <p:nvPr/>
          </p:nvSpPr>
          <p:spPr>
            <a:xfrm rot="-5400000">
              <a:off x="42887" y="1724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8" name="Google Shape;238;p9"/>
          <p:cNvGrpSpPr/>
          <p:nvPr/>
        </p:nvGrpSpPr>
        <p:grpSpPr>
          <a:xfrm>
            <a:off x="-350826" y="649496"/>
            <a:ext cx="9280380" cy="5170923"/>
            <a:chOff x="-350826" y="649496"/>
            <a:chExt cx="9280380" cy="5170923"/>
          </a:xfrm>
        </p:grpSpPr>
        <p:grpSp>
          <p:nvGrpSpPr>
            <p:cNvPr id="239" name="Google Shape;239;p9"/>
            <p:cNvGrpSpPr/>
            <p:nvPr/>
          </p:nvGrpSpPr>
          <p:grpSpPr>
            <a:xfrm>
              <a:off x="-350826" y="649496"/>
              <a:ext cx="9280380" cy="1759405"/>
              <a:chOff x="-350826" y="649496"/>
              <a:chExt cx="9280380" cy="1759405"/>
            </a:xfrm>
          </p:grpSpPr>
          <p:sp>
            <p:nvSpPr>
              <p:cNvPr id="240" name="Google Shape;240;p9"/>
              <p:cNvSpPr/>
              <p:nvPr/>
            </p:nvSpPr>
            <p:spPr>
              <a:xfrm rot="10800000">
                <a:off x="8886438" y="12095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rot="10800000">
                <a:off x="8695083" y="6494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p:nvPr/>
            </p:nvSpPr>
            <p:spPr>
              <a:xfrm rot="5400000">
                <a:off x="425209" y="1958491"/>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9"/>
              <p:cNvSpPr/>
              <p:nvPr/>
            </p:nvSpPr>
            <p:spPr>
              <a:xfrm rot="5400000">
                <a:off x="25375" y="1957600"/>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9"/>
            <p:cNvGrpSpPr/>
            <p:nvPr/>
          </p:nvGrpSpPr>
          <p:grpSpPr>
            <a:xfrm>
              <a:off x="7280000" y="4709075"/>
              <a:ext cx="1111343" cy="1111343"/>
              <a:chOff x="8307725" y="278700"/>
              <a:chExt cx="1111343" cy="1111343"/>
            </a:xfrm>
          </p:grpSpPr>
          <p:sp>
            <p:nvSpPr>
              <p:cNvPr id="245" name="Google Shape;245;p9"/>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9"/>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7"/>
        <p:cNvGrpSpPr/>
        <p:nvPr/>
      </p:nvGrpSpPr>
      <p:grpSpPr>
        <a:xfrm>
          <a:off x="0" y="0"/>
          <a:ext cx="0" cy="0"/>
          <a:chOff x="0" y="0"/>
          <a:chExt cx="0" cy="0"/>
        </a:xfrm>
      </p:grpSpPr>
      <p:sp>
        <p:nvSpPr>
          <p:cNvPr id="248" name="Google Shape;248;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t" anchorCtr="0">
            <a:noAutofit/>
          </a:bodyPr>
          <a:lstStyle>
            <a:lvl1pPr lvl="0" algn="ctr" rtl="0">
              <a:spcBef>
                <a:spcPts val="0"/>
              </a:spcBef>
              <a:spcAft>
                <a:spcPts val="0"/>
              </a:spcAft>
              <a:buSzPts val="2600"/>
              <a:buNone/>
              <a:defRPr sz="26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grpSp>
        <p:nvGrpSpPr>
          <p:cNvPr id="249" name="Google Shape;249;p10"/>
          <p:cNvGrpSpPr/>
          <p:nvPr/>
        </p:nvGrpSpPr>
        <p:grpSpPr>
          <a:xfrm>
            <a:off x="-2466243" y="-2869459"/>
            <a:ext cx="11395878" cy="4597207"/>
            <a:chOff x="-2466243" y="-2869459"/>
            <a:chExt cx="11395878" cy="4597207"/>
          </a:xfrm>
        </p:grpSpPr>
        <p:grpSp>
          <p:nvGrpSpPr>
            <p:cNvPr id="250" name="Google Shape;250;p10"/>
            <p:cNvGrpSpPr/>
            <p:nvPr/>
          </p:nvGrpSpPr>
          <p:grpSpPr>
            <a:xfrm>
              <a:off x="-2466243" y="364624"/>
              <a:ext cx="4486819" cy="625122"/>
              <a:chOff x="-78438" y="4073905"/>
              <a:chExt cx="4486819" cy="625122"/>
            </a:xfrm>
          </p:grpSpPr>
          <p:cxnSp>
            <p:nvCxnSpPr>
              <p:cNvPr id="251" name="Google Shape;251;p10"/>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252" name="Google Shape;252;p10"/>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253" name="Google Shape;253;p10"/>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0"/>
            <p:cNvGrpSpPr/>
            <p:nvPr/>
          </p:nvGrpSpPr>
          <p:grpSpPr>
            <a:xfrm rot="5400000" flipH="1">
              <a:off x="-1083007" y="-1247557"/>
              <a:ext cx="3859204" cy="615399"/>
              <a:chOff x="-6675" y="307100"/>
              <a:chExt cx="9140700" cy="4634025"/>
            </a:xfrm>
          </p:grpSpPr>
          <p:cxnSp>
            <p:nvCxnSpPr>
              <p:cNvPr id="255" name="Google Shape;255;p10"/>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6" name="Google Shape;256;p10"/>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7" name="Google Shape;257;p10"/>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8" name="Google Shape;258;p10"/>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59" name="Google Shape;259;p10"/>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0" name="Google Shape;260;p10"/>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1" name="Google Shape;261;p10"/>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2" name="Google Shape;262;p10"/>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3" name="Google Shape;263;p10"/>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264" name="Google Shape;264;p10"/>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265" name="Google Shape;265;p10"/>
            <p:cNvGrpSpPr/>
            <p:nvPr/>
          </p:nvGrpSpPr>
          <p:grpSpPr>
            <a:xfrm>
              <a:off x="8248398" y="-1632737"/>
              <a:ext cx="681237" cy="3360485"/>
              <a:chOff x="8248398" y="-1632737"/>
              <a:chExt cx="681237" cy="3360485"/>
            </a:xfrm>
          </p:grpSpPr>
          <p:grpSp>
            <p:nvGrpSpPr>
              <p:cNvPr id="266" name="Google Shape;266;p10"/>
              <p:cNvGrpSpPr/>
              <p:nvPr/>
            </p:nvGrpSpPr>
            <p:grpSpPr>
              <a:xfrm flipH="1">
                <a:off x="8248398" y="-1632737"/>
                <a:ext cx="681217" cy="3360485"/>
                <a:chOff x="1337800" y="-2525590"/>
                <a:chExt cx="1498167" cy="7390555"/>
              </a:xfrm>
            </p:grpSpPr>
            <p:cxnSp>
              <p:nvCxnSpPr>
                <p:cNvPr id="267" name="Google Shape;267;p10"/>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268" name="Google Shape;268;p10"/>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269" name="Google Shape;269;p10"/>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 name="Google Shape;270;p10"/>
              <p:cNvGrpSpPr/>
              <p:nvPr/>
            </p:nvGrpSpPr>
            <p:grpSpPr>
              <a:xfrm>
                <a:off x="8436314" y="360846"/>
                <a:ext cx="493321" cy="357312"/>
                <a:chOff x="1722354" y="229144"/>
                <a:chExt cx="1748744" cy="1266614"/>
              </a:xfrm>
            </p:grpSpPr>
            <p:sp>
              <p:nvSpPr>
                <p:cNvPr id="271" name="Google Shape;271;p1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73" name="Google Shape;273;p10"/>
          <p:cNvGrpSpPr/>
          <p:nvPr/>
        </p:nvGrpSpPr>
        <p:grpSpPr>
          <a:xfrm>
            <a:off x="-150883" y="1137478"/>
            <a:ext cx="9080518" cy="813868"/>
            <a:chOff x="-150883" y="1137478"/>
            <a:chExt cx="9080518" cy="813868"/>
          </a:xfrm>
        </p:grpSpPr>
        <p:sp>
          <p:nvSpPr>
            <p:cNvPr id="274" name="Google Shape;274;p10"/>
            <p:cNvSpPr/>
            <p:nvPr/>
          </p:nvSpPr>
          <p:spPr>
            <a:xfrm rot="5400000" flipH="1">
              <a:off x="49529" y="9370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0"/>
            <p:cNvSpPr/>
            <p:nvPr/>
          </p:nvSpPr>
          <p:spPr>
            <a:xfrm flipH="1">
              <a:off x="8889579" y="151046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 name="Google Shape;276;p10"/>
          <p:cNvGrpSpPr/>
          <p:nvPr/>
        </p:nvGrpSpPr>
        <p:grpSpPr>
          <a:xfrm>
            <a:off x="-201760" y="1366772"/>
            <a:ext cx="9923304" cy="3117922"/>
            <a:chOff x="-201760" y="1366772"/>
            <a:chExt cx="9923304" cy="3117922"/>
          </a:xfrm>
        </p:grpSpPr>
        <p:grpSp>
          <p:nvGrpSpPr>
            <p:cNvPr id="277" name="Google Shape;277;p10"/>
            <p:cNvGrpSpPr/>
            <p:nvPr/>
          </p:nvGrpSpPr>
          <p:grpSpPr>
            <a:xfrm>
              <a:off x="8610200" y="3373350"/>
              <a:ext cx="1111343" cy="1111343"/>
              <a:chOff x="8307725" y="278700"/>
              <a:chExt cx="1111343" cy="1111343"/>
            </a:xfrm>
          </p:grpSpPr>
          <p:sp>
            <p:nvSpPr>
              <p:cNvPr id="278" name="Google Shape;278;p10"/>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0"/>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 name="Google Shape;280;p10"/>
            <p:cNvGrpSpPr/>
            <p:nvPr/>
          </p:nvGrpSpPr>
          <p:grpSpPr>
            <a:xfrm flipH="1">
              <a:off x="8674231" y="1727755"/>
              <a:ext cx="247278" cy="1160062"/>
              <a:chOff x="1463894" y="1434556"/>
              <a:chExt cx="247278" cy="1160062"/>
            </a:xfrm>
          </p:grpSpPr>
          <p:sp>
            <p:nvSpPr>
              <p:cNvPr id="281" name="Google Shape;281;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10"/>
            <p:cNvGrpSpPr/>
            <p:nvPr/>
          </p:nvGrpSpPr>
          <p:grpSpPr>
            <a:xfrm rot="5400000" flipH="1">
              <a:off x="254631" y="910380"/>
              <a:ext cx="247278" cy="1160062"/>
              <a:chOff x="1463894" y="1434556"/>
              <a:chExt cx="247278" cy="1160062"/>
            </a:xfrm>
          </p:grpSpPr>
          <p:sp>
            <p:nvSpPr>
              <p:cNvPr id="284" name="Google Shape;284;p10"/>
              <p:cNvSpPr/>
              <p:nvPr/>
            </p:nvSpPr>
            <p:spPr>
              <a:xfrm>
                <a:off x="1463894" y="2119623"/>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0"/>
              <p:cNvSpPr/>
              <p:nvPr/>
            </p:nvSpPr>
            <p:spPr>
              <a:xfrm rot="10800000">
                <a:off x="1636072" y="143455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86"/>
        <p:cNvGrpSpPr/>
        <p:nvPr/>
      </p:nvGrpSpPr>
      <p:grpSpPr>
        <a:xfrm>
          <a:off x="0" y="0"/>
          <a:ext cx="0" cy="0"/>
          <a:chOff x="0" y="0"/>
          <a:chExt cx="0" cy="0"/>
        </a:xfrm>
      </p:grpSpPr>
      <p:sp>
        <p:nvSpPr>
          <p:cNvPr id="287" name="Google Shape;287;p11"/>
          <p:cNvSpPr txBox="1">
            <a:spLocks noGrp="1"/>
          </p:cNvSpPr>
          <p:nvPr>
            <p:ph type="title" hasCustomPrompt="1"/>
          </p:nvPr>
        </p:nvSpPr>
        <p:spPr>
          <a:xfrm>
            <a:off x="2405125" y="2040775"/>
            <a:ext cx="5307000" cy="998100"/>
          </a:xfrm>
          <a:prstGeom prst="rect">
            <a:avLst/>
          </a:prstGeom>
          <a:solidFill>
            <a:srgbClr val="FFFFFF">
              <a:alpha val="7500"/>
            </a:srgbClr>
          </a:solidFill>
        </p:spPr>
        <p:txBody>
          <a:bodyPr spcFirstLastPara="1" wrap="square" lIns="91425" tIns="91425" rIns="91425" bIns="91425" anchor="ctr" anchorCtr="0">
            <a:noAutofit/>
          </a:bodyPr>
          <a:lstStyle>
            <a:lvl1pPr lvl="0">
              <a:spcBef>
                <a:spcPts val="0"/>
              </a:spcBef>
              <a:spcAft>
                <a:spcPts val="0"/>
              </a:spcAft>
              <a:buSzPts val="9600"/>
              <a:buFont typeface="Raleway ExtraBold"/>
              <a:buNone/>
              <a:defRPr sz="5500">
                <a:solidFill>
                  <a:schemeClr val="lt1"/>
                </a:solidFill>
                <a:latin typeface="Raleway ExtraBold"/>
                <a:ea typeface="Raleway ExtraBold"/>
                <a:cs typeface="Raleway ExtraBold"/>
                <a:sym typeface="Raleway ExtraBold"/>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88" name="Google Shape;288;p11"/>
          <p:cNvSpPr txBox="1">
            <a:spLocks noGrp="1"/>
          </p:cNvSpPr>
          <p:nvPr>
            <p:ph type="subTitle" idx="1"/>
          </p:nvPr>
        </p:nvSpPr>
        <p:spPr>
          <a:xfrm>
            <a:off x="2405125" y="3038875"/>
            <a:ext cx="5307000" cy="49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289" name="Google Shape;289;p11"/>
          <p:cNvGrpSpPr/>
          <p:nvPr/>
        </p:nvGrpSpPr>
        <p:grpSpPr>
          <a:xfrm>
            <a:off x="320869" y="892488"/>
            <a:ext cx="5247943" cy="4005530"/>
            <a:chOff x="320869" y="892488"/>
            <a:chExt cx="5247943" cy="4005530"/>
          </a:xfrm>
        </p:grpSpPr>
        <p:sp>
          <p:nvSpPr>
            <p:cNvPr id="290" name="Google Shape;290;p11"/>
            <p:cNvSpPr/>
            <p:nvPr/>
          </p:nvSpPr>
          <p:spPr>
            <a:xfrm rot="10800000">
              <a:off x="320869" y="89248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1"/>
            <p:cNvSpPr/>
            <p:nvPr/>
          </p:nvSpPr>
          <p:spPr>
            <a:xfrm rot="5400000">
              <a:off x="5328344" y="4657550"/>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11"/>
          <p:cNvGrpSpPr/>
          <p:nvPr/>
        </p:nvGrpSpPr>
        <p:grpSpPr>
          <a:xfrm>
            <a:off x="1123153" y="-134519"/>
            <a:ext cx="5670106" cy="5849863"/>
            <a:chOff x="1123153" y="-134519"/>
            <a:chExt cx="5670106" cy="5849863"/>
          </a:xfrm>
        </p:grpSpPr>
        <p:grpSp>
          <p:nvGrpSpPr>
            <p:cNvPr id="293" name="Google Shape;293;p11"/>
            <p:cNvGrpSpPr/>
            <p:nvPr/>
          </p:nvGrpSpPr>
          <p:grpSpPr>
            <a:xfrm>
              <a:off x="1123153" y="-134519"/>
              <a:ext cx="5670106" cy="5032541"/>
              <a:chOff x="1123153" y="-134519"/>
              <a:chExt cx="5670106" cy="5032541"/>
            </a:xfrm>
          </p:grpSpPr>
          <p:sp>
            <p:nvSpPr>
              <p:cNvPr id="294" name="Google Shape;294;p11"/>
              <p:cNvSpPr/>
              <p:nvPr/>
            </p:nvSpPr>
            <p:spPr>
              <a:xfrm>
                <a:off x="1123153" y="-134519"/>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 name="Google Shape;295;p11"/>
              <p:cNvGrpSpPr/>
              <p:nvPr/>
            </p:nvGrpSpPr>
            <p:grpSpPr>
              <a:xfrm>
                <a:off x="5633198" y="4650744"/>
                <a:ext cx="1160062" cy="247278"/>
                <a:chOff x="8208698" y="2109319"/>
                <a:chExt cx="1160062" cy="247278"/>
              </a:xfrm>
            </p:grpSpPr>
            <p:sp>
              <p:nvSpPr>
                <p:cNvPr id="296" name="Google Shape;296;p11"/>
                <p:cNvSpPr/>
                <p:nvPr/>
              </p:nvSpPr>
              <p:spPr>
                <a:xfrm rot="5400000">
                  <a:off x="8424637" y="1893379"/>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1"/>
                <p:cNvSpPr/>
                <p:nvPr/>
              </p:nvSpPr>
              <p:spPr>
                <a:xfrm rot="-5400000">
                  <a:off x="8917458" y="1905296"/>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8" name="Google Shape;298;p11"/>
            <p:cNvGrpSpPr/>
            <p:nvPr/>
          </p:nvGrpSpPr>
          <p:grpSpPr>
            <a:xfrm>
              <a:off x="3220925" y="4604000"/>
              <a:ext cx="1111343" cy="1111343"/>
              <a:chOff x="8307725" y="278700"/>
              <a:chExt cx="1111343" cy="1111343"/>
            </a:xfrm>
          </p:grpSpPr>
          <p:sp>
            <p:nvSpPr>
              <p:cNvPr id="299" name="Google Shape;299;p11"/>
              <p:cNvSpPr/>
              <p:nvPr/>
            </p:nvSpPr>
            <p:spPr>
              <a:xfrm>
                <a:off x="8307725" y="278700"/>
                <a:ext cx="1111343" cy="1111343"/>
              </a:xfrm>
              <a:custGeom>
                <a:avLst/>
                <a:gdLst/>
                <a:ahLst/>
                <a:cxnLst/>
                <a:rect l="l" t="t" r="r" b="b"/>
                <a:pathLst>
                  <a:path w="17396" h="17396" fill="none" extrusionOk="0">
                    <a:moveTo>
                      <a:pt x="8698" y="1"/>
                    </a:moveTo>
                    <a:cubicBezTo>
                      <a:pt x="13503" y="1"/>
                      <a:pt x="17395" y="3893"/>
                      <a:pt x="17395" y="8698"/>
                    </a:cubicBezTo>
                    <a:cubicBezTo>
                      <a:pt x="17395" y="13496"/>
                      <a:pt x="13503" y="17396"/>
                      <a:pt x="8698" y="17396"/>
                    </a:cubicBezTo>
                    <a:cubicBezTo>
                      <a:pt x="3900" y="17396"/>
                      <a:pt x="1" y="13496"/>
                      <a:pt x="1" y="8698"/>
                    </a:cubicBezTo>
                    <a:cubicBezTo>
                      <a:pt x="1" y="3893"/>
                      <a:pt x="3900" y="1"/>
                      <a:pt x="8698" y="1"/>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1"/>
              <p:cNvSpPr/>
              <p:nvPr/>
            </p:nvSpPr>
            <p:spPr>
              <a:xfrm>
                <a:off x="8481362" y="452337"/>
                <a:ext cx="764065" cy="762212"/>
              </a:xfrm>
              <a:custGeom>
                <a:avLst/>
                <a:gdLst/>
                <a:ahLst/>
                <a:cxnLst/>
                <a:rect l="l" t="t" r="r" b="b"/>
                <a:pathLst>
                  <a:path w="11960" h="11931" fill="none" extrusionOk="0">
                    <a:moveTo>
                      <a:pt x="5980" y="1"/>
                    </a:moveTo>
                    <a:cubicBezTo>
                      <a:pt x="9271" y="1"/>
                      <a:pt x="11960" y="2653"/>
                      <a:pt x="11960" y="5980"/>
                    </a:cubicBezTo>
                    <a:cubicBezTo>
                      <a:pt x="11960" y="9271"/>
                      <a:pt x="9271" y="11931"/>
                      <a:pt x="5980" y="11931"/>
                    </a:cubicBezTo>
                    <a:cubicBezTo>
                      <a:pt x="2690" y="11931"/>
                      <a:pt x="1" y="9271"/>
                      <a:pt x="1" y="5980"/>
                    </a:cubicBezTo>
                    <a:cubicBezTo>
                      <a:pt x="1" y="2653"/>
                      <a:pt x="2690" y="1"/>
                      <a:pt x="5980" y="1"/>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 name="Google Shape;301;p11"/>
          <p:cNvGrpSpPr/>
          <p:nvPr/>
        </p:nvGrpSpPr>
        <p:grpSpPr>
          <a:xfrm>
            <a:off x="575287" y="-1805003"/>
            <a:ext cx="8258546" cy="9711728"/>
            <a:chOff x="575287" y="-1805003"/>
            <a:chExt cx="8258546" cy="9711728"/>
          </a:xfrm>
        </p:grpSpPr>
        <p:grpSp>
          <p:nvGrpSpPr>
            <p:cNvPr id="302" name="Google Shape;302;p11"/>
            <p:cNvGrpSpPr/>
            <p:nvPr/>
          </p:nvGrpSpPr>
          <p:grpSpPr>
            <a:xfrm>
              <a:off x="575287" y="-1805003"/>
              <a:ext cx="8258546" cy="9711728"/>
              <a:chOff x="575287" y="-1805003"/>
              <a:chExt cx="8258546" cy="9711728"/>
            </a:xfrm>
          </p:grpSpPr>
          <p:grpSp>
            <p:nvGrpSpPr>
              <p:cNvPr id="303" name="Google Shape;303;p11"/>
              <p:cNvGrpSpPr/>
              <p:nvPr/>
            </p:nvGrpSpPr>
            <p:grpSpPr>
              <a:xfrm>
                <a:off x="575287" y="-1805003"/>
                <a:ext cx="681217" cy="3360485"/>
                <a:chOff x="1121833" y="-3524490"/>
                <a:chExt cx="1498167" cy="7390555"/>
              </a:xfrm>
            </p:grpSpPr>
            <p:cxnSp>
              <p:nvCxnSpPr>
                <p:cNvPr id="304" name="Google Shape;304;p11"/>
                <p:cNvCxnSpPr/>
                <p:nvPr/>
              </p:nvCxnSpPr>
              <p:spPr>
                <a:xfrm rot="10800000">
                  <a:off x="1121833" y="-35244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305" name="Google Shape;305;p11"/>
                <p:cNvCxnSpPr/>
                <p:nvPr/>
              </p:nvCxnSpPr>
              <p:spPr>
                <a:xfrm>
                  <a:off x="1121833" y="23482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306" name="Google Shape;306;p11"/>
                <p:cNvSpPr/>
                <p:nvPr/>
              </p:nvSpPr>
              <p:spPr>
                <a:xfrm rot="5400000">
                  <a:off x="2196889" y="3442953"/>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 name="Google Shape;307;p11"/>
              <p:cNvGrpSpPr/>
              <p:nvPr/>
            </p:nvGrpSpPr>
            <p:grpSpPr>
              <a:xfrm rot="5400000" flipH="1">
                <a:off x="6277862" y="5350755"/>
                <a:ext cx="4486819" cy="625122"/>
                <a:chOff x="-78438" y="4073905"/>
                <a:chExt cx="4486819" cy="625122"/>
              </a:xfrm>
            </p:grpSpPr>
            <p:cxnSp>
              <p:nvCxnSpPr>
                <p:cNvPr id="308" name="Google Shape;308;p11"/>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309" name="Google Shape;309;p11"/>
                <p:cNvCxnSpPr/>
                <p:nvPr/>
              </p:nvCxnSpPr>
              <p:spPr>
                <a:xfrm rot="-5400000">
                  <a:off x="3788541" y="4241677"/>
                  <a:ext cx="464100" cy="450600"/>
                </a:xfrm>
                <a:prstGeom prst="straightConnector1">
                  <a:avLst/>
                </a:prstGeom>
                <a:noFill/>
                <a:ln w="9525" cap="flat" cmpd="sng">
                  <a:solidFill>
                    <a:schemeClr val="accent1"/>
                  </a:solidFill>
                  <a:prstDash val="solid"/>
                  <a:round/>
                  <a:headEnd type="none" w="med" len="med"/>
                  <a:tailEnd type="none" w="med" len="med"/>
                </a:ln>
              </p:spPr>
            </p:cxnSp>
            <p:sp>
              <p:nvSpPr>
                <p:cNvPr id="310" name="Google Shape;310;p11"/>
                <p:cNvSpPr/>
                <p:nvPr/>
              </p:nvSpPr>
              <p:spPr>
                <a:xfrm>
                  <a:off x="4214956" y="40739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rot="-5400000">
                <a:off x="8362764" y="67996"/>
                <a:ext cx="493321" cy="357312"/>
                <a:chOff x="1722354" y="229144"/>
                <a:chExt cx="1748744" cy="1266614"/>
              </a:xfrm>
            </p:grpSpPr>
            <p:sp>
              <p:nvSpPr>
                <p:cNvPr id="312" name="Google Shape;312;p11"/>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4" name="Google Shape;314;p11"/>
            <p:cNvGrpSpPr/>
            <p:nvPr/>
          </p:nvGrpSpPr>
          <p:grpSpPr>
            <a:xfrm rot="10800000">
              <a:off x="7090737" y="4224472"/>
              <a:ext cx="681217" cy="3360485"/>
              <a:chOff x="1337800" y="-2525590"/>
              <a:chExt cx="1498167" cy="7390555"/>
            </a:xfrm>
          </p:grpSpPr>
          <p:cxnSp>
            <p:nvCxnSpPr>
              <p:cNvPr id="315" name="Google Shape;315;p11"/>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316" name="Google Shape;316;p11"/>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317" name="Google Shape;317;p11"/>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600"/>
              <a:buFont typeface="Raleway Black"/>
              <a:buNone/>
              <a:defRPr sz="2600">
                <a:solidFill>
                  <a:schemeClr val="dk1"/>
                </a:solidFill>
                <a:latin typeface="Raleway Black"/>
                <a:ea typeface="Raleway Black"/>
                <a:cs typeface="Raleway Black"/>
                <a:sym typeface="Raleway Black"/>
              </a:defRPr>
            </a:lvl1pPr>
            <a:lvl2pPr lvl="1"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2pPr>
            <a:lvl3pPr lvl="2"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3pPr>
            <a:lvl4pPr lvl="3"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4pPr>
            <a:lvl5pPr lvl="4"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5pPr>
            <a:lvl6pPr lvl="5"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6pPr>
            <a:lvl7pPr lvl="6"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7pPr>
            <a:lvl8pPr lvl="7"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8pPr>
            <a:lvl9pPr lvl="8" rtl="0">
              <a:spcBef>
                <a:spcPts val="0"/>
              </a:spcBef>
              <a:spcAft>
                <a:spcPts val="0"/>
              </a:spcAft>
              <a:buClr>
                <a:schemeClr val="dk1"/>
              </a:buClr>
              <a:buSzPts val="3000"/>
              <a:buFont typeface="Raleway"/>
              <a:buNone/>
              <a:defRPr sz="3000" b="1">
                <a:solidFill>
                  <a:schemeClr val="dk1"/>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1pPr>
            <a:lvl2pPr marL="914400" lvl="1"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2pPr>
            <a:lvl3pPr marL="1371600" lvl="2"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3pPr>
            <a:lvl4pPr marL="1828800" lvl="3"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4pPr>
            <a:lvl5pPr marL="2286000" lvl="4"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5pPr>
            <a:lvl6pPr marL="2743200" lvl="5"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6pPr>
            <a:lvl7pPr marL="3200400" lvl="6"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7pPr>
            <a:lvl8pPr marL="3657600" lvl="7"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8pPr>
            <a:lvl9pPr marL="4114800" lvl="8" indent="-304800">
              <a:lnSpc>
                <a:spcPct val="100000"/>
              </a:lnSpc>
              <a:spcBef>
                <a:spcPts val="0"/>
              </a:spcBef>
              <a:spcAft>
                <a:spcPts val="0"/>
              </a:spcAft>
              <a:buClr>
                <a:schemeClr val="dk1"/>
              </a:buClr>
              <a:buSzPts val="1200"/>
              <a:buFont typeface="Hanken Grotesk"/>
              <a:buChar char="■"/>
              <a:defRPr sz="1200">
                <a:solidFill>
                  <a:schemeClr val="dk1"/>
                </a:solidFill>
                <a:latin typeface="Hanken Grotesk"/>
                <a:ea typeface="Hanken Grotesk"/>
                <a:cs typeface="Hanken Grotesk"/>
                <a:sym typeface="Hanken Grotesk"/>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9" r:id="rId20"/>
    <p:sldLayoutId id="2147483670"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2"/>
        <p:cNvGrpSpPr/>
        <p:nvPr/>
      </p:nvGrpSpPr>
      <p:grpSpPr>
        <a:xfrm>
          <a:off x="0" y="0"/>
          <a:ext cx="0" cy="0"/>
          <a:chOff x="0" y="0"/>
          <a:chExt cx="0" cy="0"/>
        </a:xfrm>
      </p:grpSpPr>
      <p:sp>
        <p:nvSpPr>
          <p:cNvPr id="653" name="Google Shape;653;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4" name="Google Shape;654;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 id="2147483672"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9.xml"/><Relationship Id="rId5" Type="http://schemas.openxmlformats.org/officeDocument/2006/relationships/image" Target="../media/image4.png"/><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22.xml"/><Relationship Id="rId1" Type="http://schemas.openxmlformats.org/officeDocument/2006/relationships/slideLayout" Target="../slideLayouts/slideLayout18.xml"/><Relationship Id="rId5" Type="http://schemas.openxmlformats.org/officeDocument/2006/relationships/image" Target="../media/image5.png"/><Relationship Id="rId4" Type="http://schemas.openxmlformats.org/officeDocument/2006/relationships/hyperlink" Target="https://docs.google.com/spreadsheets/d/1kzDdCUJhF5jRAMppPV42AWyWWGjeS6UnPmm8dyOKRBM/copy"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vector/white-technology-design-wallpaper_6600015.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2.xml"/><Relationship Id="rId4" Type="http://schemas.openxmlformats.org/officeDocument/2006/relationships/hyperlink" Target="https://www.freepik.com/free-vector/gradient-cyber-futuristic-background_18954468.htm/?utm_source=slidesgo_template&amp;utm_medium=referral-link&amp;utm_campaign=sg_resources&amp;utm_content=freepik"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vector/artificial-intelligence-concept-twitter-header_42089917.htm/?utm_source=slidesgo_template&amp;utm_medium=referral-link&amp;utm_campaign=sg_resources&amp;utm_content=freepik" TargetMode="External"/><Relationship Id="rId7" Type="http://schemas.openxmlformats.org/officeDocument/2006/relationships/hyperlink" Target="https://www.flaticon.com/packs/innovation-11?word=tech/?utm_source=slidesgo_template&amp;utm_medium=referral-link&amp;utm_campaign=sg_resources&amp;utm_content=flaticon" TargetMode="External"/><Relationship Id="rId2" Type="http://schemas.openxmlformats.org/officeDocument/2006/relationships/notesSlide" Target="../notesSlides/notesSlide24.xml"/><Relationship Id="rId1" Type="http://schemas.openxmlformats.org/officeDocument/2006/relationships/slideLayout" Target="../slideLayouts/slideLayout13.xml"/><Relationship Id="rId6" Type="http://schemas.openxmlformats.org/officeDocument/2006/relationships/hyperlink" Target="https://www.freepik.com/free-photo/medium-shot-woman-holding-smartphone_23494060.htm/?utm_source=slidesgo_template&amp;utm_medium=referral-link&amp;utm_campaign=sg_resources&amp;utm_content=freepik" TargetMode="External"/><Relationship Id="rId5" Type="http://schemas.openxmlformats.org/officeDocument/2006/relationships/hyperlink" Target="https://www.freepik.com/free-photo/woman-wearing-virtual-reality-simulator_13327676.htm/?utm_source=slidesgo_template&amp;utm_medium=referral-link&amp;utm_campaign=sg_resources&amp;utm_content=freepik" TargetMode="External"/><Relationship Id="rId4" Type="http://schemas.openxmlformats.org/officeDocument/2006/relationships/hyperlink" Target="https://www.freepik.com/free-vector/artificial-intelligence-concept-youtube-thumbnail_42089932.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8"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s://www.flaticon.com/?utm_source=slidesgo_template&amp;utm_medium=referral-link&amp;utm_campaign=promo-slide&amp;utm_term=slidesgo&amp;utm_content=flaticon" TargetMode="External"/><Relationship Id="rId3" Type="http://schemas.openxmlformats.org/officeDocument/2006/relationships/slide" Target="slide29.xml"/><Relationship Id="rId7" Type="http://schemas.openxmlformats.org/officeDocument/2006/relationships/slide" Target="slide31.xml"/><Relationship Id="rId12" Type="http://schemas.openxmlformats.org/officeDocument/2006/relationships/hyperlink" Target="https://www.freepik.com/?utm_source=slidesgo_template&amp;utm_medium=referral-link&amp;utm_campaign=promo-slide&amp;utm_term=slidesgo&amp;utm_content=freepik" TargetMode="External"/><Relationship Id="rId2" Type="http://schemas.openxmlformats.org/officeDocument/2006/relationships/notesSlide" Target="../notesSlides/notesSlide25.xml"/><Relationship Id="rId16"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6" Type="http://schemas.openxmlformats.org/officeDocument/2006/relationships/slide" Target="slide37.xml"/><Relationship Id="rId11" Type="http://schemas.openxmlformats.org/officeDocument/2006/relationships/hyperlink" Target="http://bit.ly/33VAFh3" TargetMode="External"/><Relationship Id="rId5" Type="http://schemas.openxmlformats.org/officeDocument/2006/relationships/slide" Target="slide23.xml"/><Relationship Id="rId15"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bit.ly/30B07Gq" TargetMode="External"/><Relationship Id="rId4" Type="http://schemas.openxmlformats.org/officeDocument/2006/relationships/slide" Target="slide24.xml"/><Relationship Id="rId9" Type="http://schemas.openxmlformats.org/officeDocument/2006/relationships/hyperlink" Target="https://bit.ly/3A1uf1Q" TargetMode="External"/><Relationship Id="rId14"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7.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3.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9.xml.rels><?xml version="1.0" encoding="UTF-8" standalone="yes"?>
<Relationships xmlns="http://schemas.openxmlformats.org/package/2006/relationships"><Relationship Id="rId3" Type="http://schemas.openxmlformats.org/officeDocument/2006/relationships/hyperlink" Target="https://fonts.google.com/specimen/Raleway" TargetMode="External"/><Relationship Id="rId2" Type="http://schemas.openxmlformats.org/officeDocument/2006/relationships/notesSlide" Target="../notesSlides/notesSlide29.xml"/><Relationship Id="rId1" Type="http://schemas.openxmlformats.org/officeDocument/2006/relationships/slideLayout" Target="../slideLayouts/slideLayout23.xml"/><Relationship Id="rId4" Type="http://schemas.openxmlformats.org/officeDocument/2006/relationships/hyperlink" Target="https://fonts.google.com/specimen/Hanken+Grotes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3.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png"/><Relationship Id="rId4" Type="http://schemas.openxmlformats.org/officeDocument/2006/relationships/image" Target="../media/image7.png"/><Relationship Id="rId9" Type="http://schemas.openxmlformats.org/officeDocument/2006/relationships/image" Target="../media/image8.png"/></Relationships>
</file>

<file path=ppt/slides/_rels/slide31.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1.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2.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61"/>
        <p:cNvGrpSpPr/>
        <p:nvPr/>
      </p:nvGrpSpPr>
      <p:grpSpPr>
        <a:xfrm>
          <a:off x="0" y="0"/>
          <a:ext cx="0" cy="0"/>
          <a:chOff x="0" y="0"/>
          <a:chExt cx="0" cy="0"/>
        </a:xfrm>
      </p:grpSpPr>
      <p:sp>
        <p:nvSpPr>
          <p:cNvPr id="662" name="Google Shape;662;p28"/>
          <p:cNvSpPr txBox="1">
            <a:spLocks noGrp="1"/>
          </p:cNvSpPr>
          <p:nvPr>
            <p:ph type="ctrTitle"/>
          </p:nvPr>
        </p:nvSpPr>
        <p:spPr>
          <a:xfrm>
            <a:off x="1115975" y="1999150"/>
            <a:ext cx="4384800" cy="1698900"/>
          </a:xfrm>
          <a:prstGeom prst="rect">
            <a:avLst/>
          </a:prstGeom>
        </p:spPr>
        <p:txBody>
          <a:bodyPr spcFirstLastPara="1" wrap="square" lIns="91425" tIns="91425" rIns="91425" bIns="91425" anchor="t" anchorCtr="0">
            <a:noAutofit/>
          </a:bodyPr>
          <a:lstStyle/>
          <a:p>
            <a:pPr lvl="0"/>
            <a:r>
              <a:rPr lang="en-GB" sz="3600" dirty="0"/>
              <a:t>CSS </a:t>
            </a:r>
            <a:br>
              <a:rPr lang="en-GB" sz="3600" dirty="0"/>
            </a:br>
            <a:r>
              <a:rPr lang="en-GB" sz="3600" dirty="0"/>
              <a:t>LAYOUTING</a:t>
            </a:r>
            <a:br>
              <a:rPr lang="en-GB" sz="3600" dirty="0"/>
            </a:br>
            <a:r>
              <a:rPr lang="en-GB" sz="3600" dirty="0"/>
              <a:t>POSITION</a:t>
            </a:r>
            <a:endParaRPr dirty="0"/>
          </a:p>
        </p:txBody>
      </p:sp>
      <p:sp>
        <p:nvSpPr>
          <p:cNvPr id="663" name="Google Shape;663;p28"/>
          <p:cNvSpPr txBox="1">
            <a:spLocks noGrp="1"/>
          </p:cNvSpPr>
          <p:nvPr>
            <p:ph type="subTitle" idx="1"/>
          </p:nvPr>
        </p:nvSpPr>
        <p:spPr>
          <a:xfrm>
            <a:off x="1115975" y="3719650"/>
            <a:ext cx="4384800" cy="37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Muhammad Zikri</a:t>
            </a:r>
            <a:endParaRPr dirty="0"/>
          </a:p>
        </p:txBody>
      </p:sp>
      <p:sp>
        <p:nvSpPr>
          <p:cNvPr id="664" name="Google Shape;664;p28"/>
          <p:cNvSpPr/>
          <p:nvPr/>
        </p:nvSpPr>
        <p:spPr>
          <a:xfrm rot="-5400000">
            <a:off x="689075" y="2215534"/>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 name="Google Shape;665;p28"/>
          <p:cNvGrpSpPr/>
          <p:nvPr/>
        </p:nvGrpSpPr>
        <p:grpSpPr>
          <a:xfrm>
            <a:off x="6777434" y="2296620"/>
            <a:ext cx="1033834" cy="3360485"/>
            <a:chOff x="6777434" y="2296620"/>
            <a:chExt cx="1033834" cy="3360485"/>
          </a:xfrm>
        </p:grpSpPr>
        <p:grpSp>
          <p:nvGrpSpPr>
            <p:cNvPr id="666" name="Google Shape;666;p28"/>
            <p:cNvGrpSpPr/>
            <p:nvPr/>
          </p:nvGrpSpPr>
          <p:grpSpPr>
            <a:xfrm rot="10800000">
              <a:off x="6777434" y="2296620"/>
              <a:ext cx="681217" cy="3360485"/>
              <a:chOff x="1337800" y="-2525590"/>
              <a:chExt cx="1498167" cy="7390555"/>
            </a:xfrm>
          </p:grpSpPr>
          <p:cxnSp>
            <p:nvCxnSpPr>
              <p:cNvPr id="667" name="Google Shape;667;p28"/>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668" name="Google Shape;668;p28"/>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669" name="Google Shape;669;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28"/>
            <p:cNvSpPr/>
            <p:nvPr/>
          </p:nvSpPr>
          <p:spPr>
            <a:xfrm>
              <a:off x="7771212" y="2972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8"/>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8"/>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 name="Google Shape;673;p28"/>
          <p:cNvGrpSpPr/>
          <p:nvPr/>
        </p:nvGrpSpPr>
        <p:grpSpPr>
          <a:xfrm>
            <a:off x="6262859" y="-2197955"/>
            <a:ext cx="681217" cy="3360485"/>
            <a:chOff x="1337800" y="-2525590"/>
            <a:chExt cx="1498167" cy="7390555"/>
          </a:xfrm>
        </p:grpSpPr>
        <p:cxnSp>
          <p:nvCxnSpPr>
            <p:cNvPr id="674" name="Google Shape;674;p28"/>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675" name="Google Shape;675;p28"/>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676" name="Google Shape;676;p28"/>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 name="Google Shape;677;p28"/>
          <p:cNvSpPr/>
          <p:nvPr/>
        </p:nvSpPr>
        <p:spPr>
          <a:xfrm rot="-5400000">
            <a:off x="8215875" y="8055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8" name="Google Shape;678;p28"/>
          <p:cNvGrpSpPr/>
          <p:nvPr/>
        </p:nvGrpSpPr>
        <p:grpSpPr>
          <a:xfrm rot="10800000" flipH="1">
            <a:off x="-2068288" y="305430"/>
            <a:ext cx="4791669" cy="923822"/>
            <a:chOff x="-78438" y="3775205"/>
            <a:chExt cx="4791669" cy="923822"/>
          </a:xfrm>
        </p:grpSpPr>
        <p:cxnSp>
          <p:nvCxnSpPr>
            <p:cNvPr id="679" name="Google Shape;679;p2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680" name="Google Shape;680;p2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681" name="Google Shape;681;p2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 name="Google Shape;682;p28"/>
          <p:cNvGrpSpPr/>
          <p:nvPr/>
        </p:nvGrpSpPr>
        <p:grpSpPr>
          <a:xfrm>
            <a:off x="3329300" y="-3035953"/>
            <a:ext cx="6471825" cy="4623428"/>
            <a:chOff x="3329300" y="-3035953"/>
            <a:chExt cx="6471825" cy="4623428"/>
          </a:xfrm>
        </p:grpSpPr>
        <p:grpSp>
          <p:nvGrpSpPr>
            <p:cNvPr id="683" name="Google Shape;683;p28"/>
            <p:cNvGrpSpPr/>
            <p:nvPr/>
          </p:nvGrpSpPr>
          <p:grpSpPr>
            <a:xfrm rot="5400000">
              <a:off x="2802525" y="-1414050"/>
              <a:ext cx="3859204" cy="615399"/>
              <a:chOff x="-6675" y="307100"/>
              <a:chExt cx="9140700" cy="4634025"/>
            </a:xfrm>
          </p:grpSpPr>
          <p:cxnSp>
            <p:nvCxnSpPr>
              <p:cNvPr id="684" name="Google Shape;684;p2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5" name="Google Shape;685;p2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6" name="Google Shape;686;p2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7" name="Google Shape;687;p2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8" name="Google Shape;688;p2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89" name="Google Shape;689;p2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0" name="Google Shape;690;p2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1" name="Google Shape;691;p2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2" name="Google Shape;692;p2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693" name="Google Shape;693;p2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694" name="Google Shape;694;p28"/>
            <p:cNvSpPr/>
            <p:nvPr/>
          </p:nvSpPr>
          <p:spPr>
            <a:xfrm>
              <a:off x="3329300" y="823250"/>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798" y="2466497"/>
            <a:ext cx="4680000" cy="707856"/>
          </a:xfrm>
          <a:prstGeom prst="rect">
            <a:avLst/>
          </a:prstGeom>
        </p:spPr>
        <p:txBody>
          <a:bodyPr spcFirstLastPara="1" wrap="square" lIns="91425" tIns="91425" rIns="91425" bIns="91425" anchor="ctr" anchorCtr="0">
            <a:spAutoFit/>
          </a:bodyPr>
          <a:lstStyle/>
          <a:p>
            <a:r>
              <a:rPr lang="en-GB" dirty="0"/>
              <a:t>POSITION FIXED</a:t>
            </a:r>
          </a:p>
        </p:txBody>
      </p:sp>
      <p:sp>
        <p:nvSpPr>
          <p:cNvPr id="740" name="Google Shape;740;p32"/>
          <p:cNvSpPr txBox="1">
            <a:spLocks noGrp="1"/>
          </p:cNvSpPr>
          <p:nvPr>
            <p:ph type="title" idx="2"/>
          </p:nvPr>
        </p:nvSpPr>
        <p:spPr>
          <a:xfrm>
            <a:off x="5853608" y="2279800"/>
            <a:ext cx="990000" cy="989400"/>
          </a:xfrm>
          <a:prstGeom prst="rect">
            <a:avLst/>
          </a:prstGeom>
        </p:spPr>
        <p:txBody>
          <a:bodyPr spcFirstLastPara="1" wrap="square" lIns="36000" tIns="0" rIns="36000" bIns="36000" anchor="ctr" anchorCtr="0">
            <a:noAutofit/>
          </a:bodyPr>
          <a:lstStyle/>
          <a:p>
            <a:pPr marL="0" lvl="0" indent="0" algn="ctr" rtl="0">
              <a:spcBef>
                <a:spcPts val="0"/>
              </a:spcBef>
              <a:spcAft>
                <a:spcPts val="0"/>
              </a:spcAft>
              <a:buNone/>
            </a:pPr>
            <a:r>
              <a:rPr lang="en" dirty="0"/>
              <a:t>04</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36683408"/>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5" name="Google Shape;79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dirty="0"/>
              <a:t>POSITION FIXED</a:t>
            </a:r>
            <a:endParaRPr dirty="0"/>
          </a:p>
        </p:txBody>
      </p:sp>
      <p:sp>
        <p:nvSpPr>
          <p:cNvPr id="798" name="Google Shape;798;p35"/>
          <p:cNvSpPr txBox="1">
            <a:spLocks noGrp="1"/>
          </p:cNvSpPr>
          <p:nvPr>
            <p:ph type="subTitle" idx="3"/>
          </p:nvPr>
        </p:nvSpPr>
        <p:spPr>
          <a:xfrm>
            <a:off x="1051206" y="1356809"/>
            <a:ext cx="7264800" cy="882737"/>
          </a:xfrm>
          <a:prstGeom prst="rect">
            <a:avLst/>
          </a:prstGeom>
        </p:spPr>
        <p:txBody>
          <a:bodyPr spcFirstLastPara="1" wrap="square" lIns="36000" tIns="0" rIns="36000" bIns="36000" anchor="t" anchorCtr="0">
            <a:spAutoFit/>
          </a:bodyPr>
          <a:lstStyle/>
          <a:p>
            <a:pPr marL="0" lvl="0" indent="0">
              <a:lnSpc>
                <a:spcPts val="2200"/>
              </a:lnSpc>
            </a:pPr>
            <a:r>
              <a:rPr lang="en-GB" b="1" dirty="0"/>
              <a:t>DIGUNAKAN UNTUK MENGATUR ELEMEN DALAM POSISI YANG </a:t>
            </a:r>
            <a:r>
              <a:rPr lang="en-GB" b="1" dirty="0">
                <a:solidFill>
                  <a:schemeClr val="bg1"/>
                </a:solidFill>
              </a:rPr>
              <a:t>TETAP RELATIF TERHADAP VIEWPORT (LAYAR BROWSER)</a:t>
            </a:r>
            <a:r>
              <a:rPr lang="en-GB" b="1" dirty="0"/>
              <a:t>, BAHKAN KETIKA HALAMAN DIGULIR. ELEMEN INI DENGAN POSITION FIXED AKAN TETAP DI TEMPAT, TIDAK PEDULI SEBERAPA JAUH HALAMAN DIGULIR.</a:t>
            </a:r>
            <a:endParaRPr lang="en-GB" b="1" dirty="0">
              <a:solidFill>
                <a:schemeClr val="bg1"/>
              </a:solidFill>
            </a:endParaRPr>
          </a:p>
        </p:txBody>
      </p:sp>
      <p:sp>
        <p:nvSpPr>
          <p:cNvPr id="799" name="Google Shape;799;p35"/>
          <p:cNvSpPr txBox="1">
            <a:spLocks noGrp="1"/>
          </p:cNvSpPr>
          <p:nvPr>
            <p:ph type="subTitle" idx="4"/>
          </p:nvPr>
        </p:nvSpPr>
        <p:spPr>
          <a:xfrm>
            <a:off x="1051206" y="2669274"/>
            <a:ext cx="7264800" cy="600609"/>
          </a:xfrm>
          <a:prstGeom prst="rect">
            <a:avLst/>
          </a:prstGeom>
        </p:spPr>
        <p:txBody>
          <a:bodyPr spcFirstLastPara="1" wrap="square" lIns="36000" tIns="0" rIns="36000" bIns="36000" anchor="t" anchorCtr="0">
            <a:spAutoFit/>
          </a:bodyPr>
          <a:lstStyle/>
          <a:p>
            <a:pPr marL="0" lvl="0" indent="0">
              <a:lnSpc>
                <a:spcPts val="2200"/>
              </a:lnSpc>
            </a:pPr>
            <a:r>
              <a:rPr lang="en-GB" b="1" dirty="0"/>
              <a:t>DENGAN POSISI FIXED (MENGGUNAKAN PROPERTI TOP, LEFT, RIGHT DAN BOTTOM), UNTUK MENGATUR POSISI ELEMEN YANG DIINGINKAN DI DALAM VIEWPORT</a:t>
            </a:r>
          </a:p>
        </p:txBody>
      </p:sp>
      <p:grpSp>
        <p:nvGrpSpPr>
          <p:cNvPr id="803" name="Google Shape;803;p35"/>
          <p:cNvGrpSpPr/>
          <p:nvPr/>
        </p:nvGrpSpPr>
        <p:grpSpPr>
          <a:xfrm>
            <a:off x="583200" y="2797003"/>
            <a:ext cx="345125" cy="345150"/>
            <a:chOff x="997838" y="3797375"/>
            <a:chExt cx="345125" cy="345150"/>
          </a:xfrm>
        </p:grpSpPr>
        <p:sp>
          <p:nvSpPr>
            <p:cNvPr id="804" name="Google Shape;804;p35"/>
            <p:cNvSpPr/>
            <p:nvPr/>
          </p:nvSpPr>
          <p:spPr>
            <a:xfrm>
              <a:off x="997838" y="3797375"/>
              <a:ext cx="345125" cy="345150"/>
            </a:xfrm>
            <a:custGeom>
              <a:avLst/>
              <a:gdLst/>
              <a:ahLst/>
              <a:cxnLst/>
              <a:rect l="l" t="t" r="r" b="b"/>
              <a:pathLst>
                <a:path w="13805" h="13806" extrusionOk="0">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5" name="Google Shape;805;p35"/>
            <p:cNvSpPr/>
            <p:nvPr/>
          </p:nvSpPr>
          <p:spPr>
            <a:xfrm>
              <a:off x="1259638" y="3810725"/>
              <a:ext cx="40700" cy="30375"/>
            </a:xfrm>
            <a:custGeom>
              <a:avLst/>
              <a:gdLst/>
              <a:ahLst/>
              <a:cxnLst/>
              <a:rect l="l" t="t" r="r" b="b"/>
              <a:pathLst>
                <a:path w="1628" h="1215" extrusionOk="0">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6" name="Google Shape;806;p35"/>
            <p:cNvSpPr/>
            <p:nvPr/>
          </p:nvSpPr>
          <p:spPr>
            <a:xfrm>
              <a:off x="1259638" y="3908500"/>
              <a:ext cx="40700" cy="30325"/>
            </a:xfrm>
            <a:custGeom>
              <a:avLst/>
              <a:gdLst/>
              <a:ahLst/>
              <a:cxnLst/>
              <a:rect l="l" t="t" r="r" b="b"/>
              <a:pathLst>
                <a:path w="1628" h="1213" extrusionOk="0">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7" name="Google Shape;807;p35"/>
            <p:cNvSpPr/>
            <p:nvPr/>
          </p:nvSpPr>
          <p:spPr>
            <a:xfrm>
              <a:off x="1039913" y="3810725"/>
              <a:ext cx="40625" cy="30375"/>
            </a:xfrm>
            <a:custGeom>
              <a:avLst/>
              <a:gdLst/>
              <a:ahLst/>
              <a:cxnLst/>
              <a:rect l="l" t="t" r="r" b="b"/>
              <a:pathLst>
                <a:path w="1625" h="1215" extrusionOk="0">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08" name="Google Shape;808;p35"/>
            <p:cNvSpPr/>
            <p:nvPr/>
          </p:nvSpPr>
          <p:spPr>
            <a:xfrm>
              <a:off x="1039913" y="3908500"/>
              <a:ext cx="40625" cy="30325"/>
            </a:xfrm>
            <a:custGeom>
              <a:avLst/>
              <a:gdLst/>
              <a:ahLst/>
              <a:cxnLst/>
              <a:rect l="l" t="t" r="r" b="b"/>
              <a:pathLst>
                <a:path w="1625" h="1213" extrusionOk="0">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09" name="Google Shape;809;p35"/>
          <p:cNvGrpSpPr/>
          <p:nvPr/>
        </p:nvGrpSpPr>
        <p:grpSpPr>
          <a:xfrm>
            <a:off x="583200" y="1625602"/>
            <a:ext cx="345150" cy="345150"/>
            <a:chOff x="1696838" y="3797375"/>
            <a:chExt cx="345150" cy="345150"/>
          </a:xfrm>
        </p:grpSpPr>
        <p:sp>
          <p:nvSpPr>
            <p:cNvPr id="810" name="Google Shape;810;p35"/>
            <p:cNvSpPr/>
            <p:nvPr/>
          </p:nvSpPr>
          <p:spPr>
            <a:xfrm>
              <a:off x="1696838" y="3797375"/>
              <a:ext cx="345150" cy="345150"/>
            </a:xfrm>
            <a:custGeom>
              <a:avLst/>
              <a:gdLst/>
              <a:ahLst/>
              <a:cxnLst/>
              <a:rect l="l" t="t" r="r" b="b"/>
              <a:pathLst>
                <a:path w="13806" h="13806" extrusionOk="0">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1" name="Google Shape;811;p35"/>
            <p:cNvSpPr/>
            <p:nvPr/>
          </p:nvSpPr>
          <p:spPr>
            <a:xfrm>
              <a:off x="1959838" y="3891775"/>
              <a:ext cx="41475" cy="20225"/>
            </a:xfrm>
            <a:custGeom>
              <a:avLst/>
              <a:gdLst/>
              <a:ahLst/>
              <a:cxnLst/>
              <a:rect l="l" t="t" r="r" b="b"/>
              <a:pathLst>
                <a:path w="1659" h="809" extrusionOk="0">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2" name="Google Shape;812;p35"/>
            <p:cNvSpPr/>
            <p:nvPr/>
          </p:nvSpPr>
          <p:spPr>
            <a:xfrm>
              <a:off x="1952188" y="3838075"/>
              <a:ext cx="40700" cy="30350"/>
            </a:xfrm>
            <a:custGeom>
              <a:avLst/>
              <a:gdLst/>
              <a:ahLst/>
              <a:cxnLst/>
              <a:rect l="l" t="t" r="r" b="b"/>
              <a:pathLst>
                <a:path w="1628" h="1214" extrusionOk="0">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3" name="Google Shape;813;p35"/>
            <p:cNvSpPr/>
            <p:nvPr/>
          </p:nvSpPr>
          <p:spPr>
            <a:xfrm>
              <a:off x="1952188" y="3935650"/>
              <a:ext cx="40700" cy="30450"/>
            </a:xfrm>
            <a:custGeom>
              <a:avLst/>
              <a:gdLst/>
              <a:ahLst/>
              <a:cxnLst/>
              <a:rect l="l" t="t" r="r" b="b"/>
              <a:pathLst>
                <a:path w="1628" h="1218" extrusionOk="0">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4" name="Google Shape;814;p35"/>
            <p:cNvSpPr/>
            <p:nvPr/>
          </p:nvSpPr>
          <p:spPr>
            <a:xfrm>
              <a:off x="1737438" y="3891775"/>
              <a:ext cx="41550" cy="20225"/>
            </a:xfrm>
            <a:custGeom>
              <a:avLst/>
              <a:gdLst/>
              <a:ahLst/>
              <a:cxnLst/>
              <a:rect l="l" t="t" r="r" b="b"/>
              <a:pathLst>
                <a:path w="1662" h="809" extrusionOk="0">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5" name="Google Shape;815;p35"/>
            <p:cNvSpPr/>
            <p:nvPr/>
          </p:nvSpPr>
          <p:spPr>
            <a:xfrm>
              <a:off x="1745938" y="3838075"/>
              <a:ext cx="40625" cy="30350"/>
            </a:xfrm>
            <a:custGeom>
              <a:avLst/>
              <a:gdLst/>
              <a:ahLst/>
              <a:cxnLst/>
              <a:rect l="l" t="t" r="r" b="b"/>
              <a:pathLst>
                <a:path w="1625" h="1214" extrusionOk="0">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16" name="Google Shape;816;p35"/>
            <p:cNvSpPr/>
            <p:nvPr/>
          </p:nvSpPr>
          <p:spPr>
            <a:xfrm>
              <a:off x="1745938" y="3935650"/>
              <a:ext cx="40625" cy="30450"/>
            </a:xfrm>
            <a:custGeom>
              <a:avLst/>
              <a:gdLst/>
              <a:ahLst/>
              <a:cxnLst/>
              <a:rect l="l" t="t" r="r" b="b"/>
              <a:pathLst>
                <a:path w="1625" h="1218" extrusionOk="0">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extLst>
      <p:ext uri="{BB962C8B-B14F-4D97-AF65-F5344CB8AC3E}">
        <p14:creationId xmlns:p14="http://schemas.microsoft.com/office/powerpoint/2010/main" val="20831544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98">
                                            <p:txEl>
                                              <p:pRg st="0" end="0"/>
                                            </p:txEl>
                                          </p:spTgt>
                                        </p:tgtEl>
                                        <p:attrNameLst>
                                          <p:attrName>style.visibility</p:attrName>
                                        </p:attrNameLst>
                                      </p:cBhvr>
                                      <p:to>
                                        <p:strVal val="visible"/>
                                      </p:to>
                                    </p:set>
                                    <p:animEffect transition="in" filter="fade">
                                      <p:cBhvr>
                                        <p:cTn id="7" dur="1000"/>
                                        <p:tgtEl>
                                          <p:spTgt spid="798">
                                            <p:txEl>
                                              <p:pRg st="0" end="0"/>
                                            </p:txEl>
                                          </p:spTgt>
                                        </p:tgtEl>
                                      </p:cBhvr>
                                    </p:animEffect>
                                    <p:anim calcmode="lin" valueType="num">
                                      <p:cBhvr>
                                        <p:cTn id="8" dur="1000" fill="hold"/>
                                        <p:tgtEl>
                                          <p:spTgt spid="798">
                                            <p:txEl>
                                              <p:pRg st="0" end="0"/>
                                            </p:txEl>
                                          </p:spTgt>
                                        </p:tgtEl>
                                        <p:attrNameLst>
                                          <p:attrName>ppt_x</p:attrName>
                                        </p:attrNameLst>
                                      </p:cBhvr>
                                      <p:tavLst>
                                        <p:tav tm="0">
                                          <p:val>
                                            <p:strVal val="#ppt_x"/>
                                          </p:val>
                                        </p:tav>
                                        <p:tav tm="100000">
                                          <p:val>
                                            <p:strVal val="#ppt_x"/>
                                          </p:val>
                                        </p:tav>
                                      </p:tavLst>
                                    </p:anim>
                                    <p:anim calcmode="lin" valueType="num">
                                      <p:cBhvr>
                                        <p:cTn id="9" dur="900" decel="100000" fill="hold"/>
                                        <p:tgtEl>
                                          <p:spTgt spid="798">
                                            <p:txEl>
                                              <p:pRg st="0" end="0"/>
                                            </p:txEl>
                                          </p:spTgt>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98">
                                            <p:txEl>
                                              <p:pRg st="0" end="0"/>
                                            </p:txEl>
                                          </p:spTgt>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37" presetClass="entr" presetSubtype="0" fill="hold" nodeType="afterEffect">
                                  <p:stCondLst>
                                    <p:cond delay="0"/>
                                  </p:stCondLst>
                                  <p:childTnLst>
                                    <p:set>
                                      <p:cBhvr>
                                        <p:cTn id="13" dur="1" fill="hold">
                                          <p:stCondLst>
                                            <p:cond delay="0"/>
                                          </p:stCondLst>
                                        </p:cTn>
                                        <p:tgtEl>
                                          <p:spTgt spid="809"/>
                                        </p:tgtEl>
                                        <p:attrNameLst>
                                          <p:attrName>style.visibility</p:attrName>
                                        </p:attrNameLst>
                                      </p:cBhvr>
                                      <p:to>
                                        <p:strVal val="visible"/>
                                      </p:to>
                                    </p:set>
                                    <p:animEffect transition="in" filter="fade">
                                      <p:cBhvr>
                                        <p:cTn id="14" dur="1000"/>
                                        <p:tgtEl>
                                          <p:spTgt spid="809"/>
                                        </p:tgtEl>
                                      </p:cBhvr>
                                    </p:animEffect>
                                    <p:anim calcmode="lin" valueType="num">
                                      <p:cBhvr>
                                        <p:cTn id="15" dur="1000" fill="hold"/>
                                        <p:tgtEl>
                                          <p:spTgt spid="809"/>
                                        </p:tgtEl>
                                        <p:attrNameLst>
                                          <p:attrName>ppt_x</p:attrName>
                                        </p:attrNameLst>
                                      </p:cBhvr>
                                      <p:tavLst>
                                        <p:tav tm="0">
                                          <p:val>
                                            <p:strVal val="#ppt_x"/>
                                          </p:val>
                                        </p:tav>
                                        <p:tav tm="100000">
                                          <p:val>
                                            <p:strVal val="#ppt_x"/>
                                          </p:val>
                                        </p:tav>
                                      </p:tavLst>
                                    </p:anim>
                                    <p:anim calcmode="lin" valueType="num">
                                      <p:cBhvr>
                                        <p:cTn id="16" dur="900" decel="100000" fill="hold"/>
                                        <p:tgtEl>
                                          <p:spTgt spid="809"/>
                                        </p:tgtEl>
                                        <p:attrNameLst>
                                          <p:attrName>ppt_y</p:attrName>
                                        </p:attrNameLst>
                                      </p:cBhvr>
                                      <p:tavLst>
                                        <p:tav tm="0">
                                          <p:val>
                                            <p:strVal val="#ppt_y+1"/>
                                          </p:val>
                                        </p:tav>
                                        <p:tav tm="100000">
                                          <p:val>
                                            <p:strVal val="#ppt_y-.03"/>
                                          </p:val>
                                        </p:tav>
                                      </p:tavLst>
                                    </p:anim>
                                    <p:anim calcmode="lin" valueType="num">
                                      <p:cBhvr>
                                        <p:cTn id="17" dur="100" accel="100000" fill="hold">
                                          <p:stCondLst>
                                            <p:cond delay="900"/>
                                          </p:stCondLst>
                                        </p:cTn>
                                        <p:tgtEl>
                                          <p:spTgt spid="809"/>
                                        </p:tgtEl>
                                        <p:attrNameLst>
                                          <p:attrName>ppt_y</p:attrName>
                                        </p:attrNameLst>
                                      </p:cBhvr>
                                      <p:tavLst>
                                        <p:tav tm="0">
                                          <p:val>
                                            <p:strVal val="#ppt_y-.03"/>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803"/>
                                        </p:tgtEl>
                                        <p:attrNameLst>
                                          <p:attrName>style.visibility</p:attrName>
                                        </p:attrNameLst>
                                      </p:cBhvr>
                                      <p:to>
                                        <p:strVal val="visible"/>
                                      </p:to>
                                    </p:set>
                                    <p:animEffect transition="in" filter="wipe(down)">
                                      <p:cBhvr>
                                        <p:cTn id="22" dur="500"/>
                                        <p:tgtEl>
                                          <p:spTgt spid="803"/>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799">
                                            <p:txEl>
                                              <p:pRg st="0" end="0"/>
                                            </p:txEl>
                                          </p:spTgt>
                                        </p:tgtEl>
                                        <p:attrNameLst>
                                          <p:attrName>style.visibility</p:attrName>
                                        </p:attrNameLst>
                                      </p:cBhvr>
                                      <p:to>
                                        <p:strVal val="visible"/>
                                      </p:to>
                                    </p:set>
                                    <p:animEffect transition="in" filter="wipe(down)">
                                      <p:cBhvr>
                                        <p:cTn id="25" dur="500"/>
                                        <p:tgtEl>
                                          <p:spTgt spid="79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 grpId="0" build="p"/>
      <p:bldP spid="799"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58"/>
        <p:cNvGrpSpPr/>
        <p:nvPr/>
      </p:nvGrpSpPr>
      <p:grpSpPr>
        <a:xfrm>
          <a:off x="0" y="0"/>
          <a:ext cx="0" cy="0"/>
          <a:chOff x="0" y="0"/>
          <a:chExt cx="0" cy="0"/>
        </a:xfrm>
      </p:grpSpPr>
      <p:sp>
        <p:nvSpPr>
          <p:cNvPr id="959" name="Google Shape;959;p41"/>
          <p:cNvSpPr txBox="1">
            <a:spLocks noGrp="1"/>
          </p:cNvSpPr>
          <p:nvPr>
            <p:ph type="title"/>
          </p:nvPr>
        </p:nvSpPr>
        <p:spPr>
          <a:xfrm>
            <a:off x="720000" y="445025"/>
            <a:ext cx="1545218"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US" dirty="0" err="1"/>
              <a:t>Contoh</a:t>
            </a:r>
            <a:endParaRPr sz="2600" b="0" dirty="0">
              <a:latin typeface="Raleway Black"/>
              <a:ea typeface="Raleway Black"/>
              <a:cs typeface="Raleway Black"/>
              <a:sym typeface="Raleway Black"/>
            </a:endParaRPr>
          </a:p>
        </p:txBody>
      </p:sp>
      <p:grpSp>
        <p:nvGrpSpPr>
          <p:cNvPr id="973" name="Google Shape;973;p41"/>
          <p:cNvGrpSpPr/>
          <p:nvPr/>
        </p:nvGrpSpPr>
        <p:grpSpPr>
          <a:xfrm>
            <a:off x="2562830" y="185608"/>
            <a:ext cx="2375213" cy="4754880"/>
            <a:chOff x="5186401" y="494525"/>
            <a:chExt cx="1834973" cy="3724678"/>
          </a:xfrm>
        </p:grpSpPr>
        <p:sp>
          <p:nvSpPr>
            <p:cNvPr id="974" name="Google Shape;974;p41"/>
            <p:cNvSpPr/>
            <p:nvPr/>
          </p:nvSpPr>
          <p:spPr>
            <a:xfrm>
              <a:off x="5186401" y="494525"/>
              <a:ext cx="1834973" cy="3724678"/>
            </a:xfrm>
            <a:custGeom>
              <a:avLst/>
              <a:gdLst/>
              <a:ahLst/>
              <a:cxnLst/>
              <a:rect l="l" t="t" r="r" b="b"/>
              <a:pathLst>
                <a:path w="93205" h="189190" extrusionOk="0">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1"/>
            <p:cNvSpPr/>
            <p:nvPr/>
          </p:nvSpPr>
          <p:spPr>
            <a:xfrm>
              <a:off x="5890455" y="3969678"/>
              <a:ext cx="458108" cy="154724"/>
            </a:xfrm>
            <a:custGeom>
              <a:avLst/>
              <a:gdLst/>
              <a:ahLst/>
              <a:cxnLst/>
              <a:rect l="l" t="t" r="r" b="b"/>
              <a:pathLst>
                <a:path w="23269" h="7859" extrusionOk="0">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dk2"/>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41"/>
          <p:cNvSpPr/>
          <p:nvPr/>
        </p:nvSpPr>
        <p:spPr>
          <a:xfrm>
            <a:off x="6016325" y="3404900"/>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83" name="Google Shape;983;p41"/>
          <p:cNvCxnSpPr>
            <a:cxnSpLocks/>
          </p:cNvCxnSpPr>
          <p:nvPr/>
        </p:nvCxnSpPr>
        <p:spPr>
          <a:xfrm>
            <a:off x="164687" y="3309697"/>
            <a:ext cx="1052700" cy="482400"/>
          </a:xfrm>
          <a:prstGeom prst="bentConnector3">
            <a:avLst>
              <a:gd name="adj1" fmla="val 50000"/>
            </a:avLst>
          </a:prstGeom>
          <a:noFill/>
          <a:ln w="9525" cap="flat" cmpd="sng">
            <a:solidFill>
              <a:schemeClr val="lt1"/>
            </a:solidFill>
            <a:prstDash val="solid"/>
            <a:round/>
            <a:headEnd type="none" w="med" len="med"/>
            <a:tailEnd type="diamond" w="med" len="med"/>
          </a:ln>
        </p:spPr>
      </p:cxnSp>
      <p:cxnSp>
        <p:nvCxnSpPr>
          <p:cNvPr id="984" name="Google Shape;984;p41"/>
          <p:cNvCxnSpPr>
            <a:cxnSpLocks/>
          </p:cNvCxnSpPr>
          <p:nvPr/>
        </p:nvCxnSpPr>
        <p:spPr>
          <a:xfrm rot="10800000" flipH="1">
            <a:off x="228672" y="2283009"/>
            <a:ext cx="1754700" cy="377100"/>
          </a:xfrm>
          <a:prstGeom prst="bentConnector3">
            <a:avLst>
              <a:gd name="adj1" fmla="val 50000"/>
            </a:avLst>
          </a:prstGeom>
          <a:noFill/>
          <a:ln w="9525" cap="flat" cmpd="sng">
            <a:solidFill>
              <a:schemeClr val="lt1"/>
            </a:solidFill>
            <a:prstDash val="solid"/>
            <a:round/>
            <a:headEnd type="none" w="med" len="med"/>
            <a:tailEnd type="diamond" w="med" len="med"/>
          </a:ln>
        </p:spPr>
      </p:cxnSp>
      <p:cxnSp>
        <p:nvCxnSpPr>
          <p:cNvPr id="986" name="Google Shape;986;p41"/>
          <p:cNvCxnSpPr>
            <a:cxnSpLocks/>
          </p:cNvCxnSpPr>
          <p:nvPr/>
        </p:nvCxnSpPr>
        <p:spPr>
          <a:xfrm flipH="1">
            <a:off x="375470" y="1843473"/>
            <a:ext cx="1297800" cy="167700"/>
          </a:xfrm>
          <a:prstGeom prst="bentConnector3">
            <a:avLst>
              <a:gd name="adj1" fmla="val 50000"/>
            </a:avLst>
          </a:prstGeom>
          <a:noFill/>
          <a:ln w="9525" cap="flat" cmpd="sng">
            <a:solidFill>
              <a:schemeClr val="lt1"/>
            </a:solidFill>
            <a:prstDash val="solid"/>
            <a:round/>
            <a:headEnd type="none" w="med" len="med"/>
            <a:tailEnd type="diamond" w="med" len="med"/>
          </a:ln>
        </p:spPr>
      </p:cxnSp>
      <p:cxnSp>
        <p:nvCxnSpPr>
          <p:cNvPr id="988" name="Google Shape;988;p41"/>
          <p:cNvCxnSpPr>
            <a:cxnSpLocks/>
          </p:cNvCxnSpPr>
          <p:nvPr/>
        </p:nvCxnSpPr>
        <p:spPr>
          <a:xfrm rot="10800000">
            <a:off x="296042" y="2975600"/>
            <a:ext cx="851700" cy="429300"/>
          </a:xfrm>
          <a:prstGeom prst="bentConnector3">
            <a:avLst>
              <a:gd name="adj1" fmla="val 50000"/>
            </a:avLst>
          </a:prstGeom>
          <a:noFill/>
          <a:ln w="9525" cap="flat" cmpd="sng">
            <a:solidFill>
              <a:schemeClr val="lt1"/>
            </a:solidFill>
            <a:prstDash val="solid"/>
            <a:round/>
            <a:headEnd type="none" w="med" len="med"/>
            <a:tailEnd type="diamond" w="med" len="med"/>
          </a:ln>
        </p:spPr>
      </p:cxnSp>
      <p:pic>
        <p:nvPicPr>
          <p:cNvPr id="5" name="Picture 4">
            <a:extLst>
              <a:ext uri="{FF2B5EF4-FFF2-40B4-BE49-F238E27FC236}">
                <a16:creationId xmlns:a16="http://schemas.microsoft.com/office/drawing/2014/main" id="{035B9CCF-4B13-4C3F-8BE4-506E58EB4477}"/>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5700"/>
                    </a14:imgEffect>
                    <a14:imgEffect>
                      <a14:saturation sat="97000"/>
                    </a14:imgEffect>
                  </a14:imgLayer>
                </a14:imgProps>
              </a:ext>
            </a:extLst>
          </a:blip>
          <a:stretch>
            <a:fillRect/>
          </a:stretch>
        </p:blipFill>
        <p:spPr>
          <a:xfrm>
            <a:off x="2658667" y="266316"/>
            <a:ext cx="2183539" cy="4206240"/>
          </a:xfrm>
          <a:prstGeom prst="rect">
            <a:avLst/>
          </a:prstGeom>
        </p:spPr>
      </p:pic>
      <p:cxnSp>
        <p:nvCxnSpPr>
          <p:cNvPr id="987" name="Google Shape;987;p41"/>
          <p:cNvCxnSpPr>
            <a:cxnSpLocks/>
          </p:cNvCxnSpPr>
          <p:nvPr/>
        </p:nvCxnSpPr>
        <p:spPr>
          <a:xfrm rot="5400000">
            <a:off x="59152" y="1393032"/>
            <a:ext cx="1515031" cy="801438"/>
          </a:xfrm>
          <a:prstGeom prst="bentConnector3">
            <a:avLst>
              <a:gd name="adj1" fmla="val 50000"/>
            </a:avLst>
          </a:prstGeom>
          <a:noFill/>
          <a:ln w="9525" cap="flat" cmpd="sng">
            <a:solidFill>
              <a:schemeClr val="lt1"/>
            </a:solidFill>
            <a:prstDash val="solid"/>
            <a:round/>
            <a:headEnd type="none" w="med" len="med"/>
            <a:tailEnd type="diamond" w="med" len="med"/>
          </a:ln>
        </p:spPr>
      </p:cxnSp>
      <p:pic>
        <p:nvPicPr>
          <p:cNvPr id="11" name="Picture 10">
            <a:extLst>
              <a:ext uri="{FF2B5EF4-FFF2-40B4-BE49-F238E27FC236}">
                <a16:creationId xmlns:a16="http://schemas.microsoft.com/office/drawing/2014/main" id="{96D0616B-941A-49F6-A903-C600C90B4A34}"/>
              </a:ext>
            </a:extLst>
          </p:cNvPr>
          <p:cNvPicPr>
            <a:picLocks noChangeAspect="1"/>
          </p:cNvPicPr>
          <p:nvPr/>
        </p:nvPicPr>
        <p:blipFill>
          <a:blip r:embed="rId5"/>
          <a:stretch>
            <a:fillRect/>
          </a:stretch>
        </p:blipFill>
        <p:spPr>
          <a:xfrm>
            <a:off x="5904155" y="1294305"/>
            <a:ext cx="2245771" cy="1977408"/>
          </a:xfrm>
          <a:prstGeom prst="rect">
            <a:avLst/>
          </a:prstGeom>
        </p:spPr>
      </p:pic>
      <p:cxnSp>
        <p:nvCxnSpPr>
          <p:cNvPr id="985" name="Google Shape;985;p41"/>
          <p:cNvCxnSpPr>
            <a:cxnSpLocks/>
          </p:cNvCxnSpPr>
          <p:nvPr/>
        </p:nvCxnSpPr>
        <p:spPr>
          <a:xfrm rot="10800000" flipV="1">
            <a:off x="3876094" y="2225720"/>
            <a:ext cx="2028061" cy="1911647"/>
          </a:xfrm>
          <a:prstGeom prst="bentConnector3">
            <a:avLst>
              <a:gd name="adj1" fmla="val 34219"/>
            </a:avLst>
          </a:prstGeom>
          <a:noFill/>
          <a:ln w="9525" cap="flat" cmpd="sng">
            <a:solidFill>
              <a:schemeClr val="lt1"/>
            </a:solidFill>
            <a:prstDash val="solid"/>
            <a:round/>
            <a:headEnd type="none" w="med" len="med"/>
            <a:tailEnd type="diamond"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89"/>
        <p:cNvGrpSpPr/>
        <p:nvPr/>
      </p:nvGrpSpPr>
      <p:grpSpPr>
        <a:xfrm>
          <a:off x="0" y="0"/>
          <a:ext cx="0" cy="0"/>
          <a:chOff x="0" y="0"/>
          <a:chExt cx="0" cy="0"/>
        </a:xfrm>
      </p:grpSpPr>
      <p:sp>
        <p:nvSpPr>
          <p:cNvPr id="890" name="Google Shape;890;p38"/>
          <p:cNvSpPr txBox="1">
            <a:spLocks noGrp="1"/>
          </p:cNvSpPr>
          <p:nvPr>
            <p:ph type="title"/>
          </p:nvPr>
        </p:nvSpPr>
        <p:spPr>
          <a:xfrm>
            <a:off x="2405125" y="2040775"/>
            <a:ext cx="5307000" cy="99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TERIMA KASIH</a:t>
            </a:r>
            <a:endParaRPr dirty="0"/>
          </a:p>
        </p:txBody>
      </p:sp>
      <p:sp>
        <p:nvSpPr>
          <p:cNvPr id="892" name="Google Shape;892;p38"/>
          <p:cNvSpPr/>
          <p:nvPr/>
        </p:nvSpPr>
        <p:spPr>
          <a:xfrm rot="-5400000">
            <a:off x="1874255" y="23853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 name="Google Shape;893;p38"/>
          <p:cNvGrpSpPr/>
          <p:nvPr/>
        </p:nvGrpSpPr>
        <p:grpSpPr>
          <a:xfrm flipH="1">
            <a:off x="5252081" y="429752"/>
            <a:ext cx="4791669" cy="923822"/>
            <a:chOff x="-78438" y="3775205"/>
            <a:chExt cx="4791669" cy="923822"/>
          </a:xfrm>
        </p:grpSpPr>
        <p:cxnSp>
          <p:nvCxnSpPr>
            <p:cNvPr id="894" name="Google Shape;894;p38"/>
            <p:cNvCxnSpPr/>
            <p:nvPr/>
          </p:nvCxnSpPr>
          <p:spPr>
            <a:xfrm>
              <a:off x="1857762" y="2762827"/>
              <a:ext cx="0" cy="3872400"/>
            </a:xfrm>
            <a:prstGeom prst="straightConnector1">
              <a:avLst/>
            </a:prstGeom>
            <a:noFill/>
            <a:ln w="9525" cap="flat" cmpd="sng">
              <a:solidFill>
                <a:schemeClr val="accent1"/>
              </a:solidFill>
              <a:prstDash val="solid"/>
              <a:round/>
              <a:headEnd type="none" w="med" len="med"/>
              <a:tailEnd type="none" w="med" len="med"/>
            </a:ln>
          </p:spPr>
        </p:cxnSp>
        <p:cxnSp>
          <p:nvCxnSpPr>
            <p:cNvPr id="895" name="Google Shape;895;p38"/>
            <p:cNvCxnSpPr/>
            <p:nvPr/>
          </p:nvCxnSpPr>
          <p:spPr>
            <a:xfrm rot="-5400000">
              <a:off x="3789591" y="3940627"/>
              <a:ext cx="764100" cy="752700"/>
            </a:xfrm>
            <a:prstGeom prst="straightConnector1">
              <a:avLst/>
            </a:prstGeom>
            <a:noFill/>
            <a:ln w="9525" cap="flat" cmpd="sng">
              <a:solidFill>
                <a:schemeClr val="accent1"/>
              </a:solidFill>
              <a:prstDash val="solid"/>
              <a:round/>
              <a:headEnd type="none" w="med" len="med"/>
              <a:tailEnd type="none" w="med" len="med"/>
            </a:ln>
          </p:spPr>
        </p:cxnSp>
        <p:sp>
          <p:nvSpPr>
            <p:cNvPr id="896" name="Google Shape;896;p38"/>
            <p:cNvSpPr/>
            <p:nvPr/>
          </p:nvSpPr>
          <p:spPr>
            <a:xfrm>
              <a:off x="4519806" y="3775205"/>
              <a:ext cx="193425" cy="191350"/>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 name="Google Shape;897;p38"/>
          <p:cNvSpPr/>
          <p:nvPr/>
        </p:nvSpPr>
        <p:spPr>
          <a:xfrm>
            <a:off x="928558" y="-516457"/>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38"/>
          <p:cNvGrpSpPr/>
          <p:nvPr/>
        </p:nvGrpSpPr>
        <p:grpSpPr>
          <a:xfrm>
            <a:off x="-2522039" y="3127329"/>
            <a:ext cx="3859204" cy="615399"/>
            <a:chOff x="-6675" y="307100"/>
            <a:chExt cx="9140700" cy="4634025"/>
          </a:xfrm>
        </p:grpSpPr>
        <p:cxnSp>
          <p:nvCxnSpPr>
            <p:cNvPr id="899" name="Google Shape;899;p38"/>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0" name="Google Shape;900;p38"/>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1" name="Google Shape;901;p38"/>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2" name="Google Shape;902;p38"/>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3" name="Google Shape;903;p38"/>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4" name="Google Shape;904;p38"/>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5" name="Google Shape;905;p38"/>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6" name="Google Shape;906;p38"/>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7" name="Google Shape;907;p38"/>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908" name="Google Shape;908;p38"/>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sp>
        <p:nvSpPr>
          <p:cNvPr id="909" name="Google Shape;909;p38"/>
          <p:cNvSpPr/>
          <p:nvPr/>
        </p:nvSpPr>
        <p:spPr>
          <a:xfrm rot="-5400000">
            <a:off x="-1516637" y="124704"/>
            <a:ext cx="6471825" cy="764225"/>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2"/>
        <p:cNvGrpSpPr/>
        <p:nvPr/>
      </p:nvGrpSpPr>
      <p:grpSpPr>
        <a:xfrm>
          <a:off x="0" y="0"/>
          <a:ext cx="0" cy="0"/>
          <a:chOff x="0" y="0"/>
          <a:chExt cx="0" cy="0"/>
        </a:xfrm>
      </p:grpSpPr>
      <p:sp>
        <p:nvSpPr>
          <p:cNvPr id="833" name="Google Shape;833;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SIX RECOMMENDATIONS</a:t>
            </a:r>
            <a:endParaRPr/>
          </a:p>
        </p:txBody>
      </p:sp>
      <p:sp>
        <p:nvSpPr>
          <p:cNvPr id="834" name="Google Shape;834;p36"/>
          <p:cNvSpPr txBox="1">
            <a:spLocks noGrp="1"/>
          </p:cNvSpPr>
          <p:nvPr>
            <p:ph type="subTitle" idx="1"/>
          </p:nvPr>
        </p:nvSpPr>
        <p:spPr>
          <a:xfrm>
            <a:off x="1182950" y="1729925"/>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your pitch deck clearly and make sure all the important points are easy to understand</a:t>
            </a:r>
            <a:endParaRPr/>
          </a:p>
        </p:txBody>
      </p:sp>
      <p:sp>
        <p:nvSpPr>
          <p:cNvPr id="835" name="Google Shape;835;p36"/>
          <p:cNvSpPr txBox="1">
            <a:spLocks noGrp="1"/>
          </p:cNvSpPr>
          <p:nvPr>
            <p:ph type="subTitle" idx="2"/>
          </p:nvPr>
        </p:nvSpPr>
        <p:spPr>
          <a:xfrm>
            <a:off x="3580856" y="1729934"/>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Incorporate visuals or graphics to illustrate your message and keep the audience engaged</a:t>
            </a:r>
            <a:endParaRPr/>
          </a:p>
        </p:txBody>
      </p:sp>
      <p:sp>
        <p:nvSpPr>
          <p:cNvPr id="836" name="Google Shape;836;p36"/>
          <p:cNvSpPr txBox="1">
            <a:spLocks noGrp="1"/>
          </p:cNvSpPr>
          <p:nvPr>
            <p:ph type="subTitle" idx="3"/>
          </p:nvPr>
        </p:nvSpPr>
        <p:spPr>
          <a:xfrm>
            <a:off x="1182950" y="3419050"/>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Include impactful stories, statistics, or facts that will help your audience remember your</a:t>
            </a:r>
            <a:endParaRPr/>
          </a:p>
          <a:p>
            <a:pPr marL="0" lvl="0" indent="0" algn="l" rtl="0">
              <a:spcBef>
                <a:spcPts val="0"/>
              </a:spcBef>
              <a:spcAft>
                <a:spcPts val="0"/>
              </a:spcAft>
              <a:buNone/>
            </a:pPr>
            <a:r>
              <a:rPr lang="en"/>
              <a:t>message afterwards</a:t>
            </a:r>
            <a:endParaRPr/>
          </a:p>
        </p:txBody>
      </p:sp>
      <p:sp>
        <p:nvSpPr>
          <p:cNvPr id="837" name="Google Shape;837;p36"/>
          <p:cNvSpPr txBox="1">
            <a:spLocks noGrp="1"/>
          </p:cNvSpPr>
          <p:nvPr>
            <p:ph type="subTitle" idx="4"/>
          </p:nvPr>
        </p:nvSpPr>
        <p:spPr>
          <a:xfrm>
            <a:off x="3579000" y="3419050"/>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Practice presenting your deck beforehand with friends or colleagues for feedback, then use this input to refine it further</a:t>
            </a:r>
            <a:endParaRPr/>
          </a:p>
        </p:txBody>
      </p:sp>
      <p:sp>
        <p:nvSpPr>
          <p:cNvPr id="838" name="Google Shape;838;p36"/>
          <p:cNvSpPr txBox="1">
            <a:spLocks noGrp="1"/>
          </p:cNvSpPr>
          <p:nvPr>
            <p:ph type="subTitle" idx="7"/>
          </p:nvPr>
        </p:nvSpPr>
        <p:spPr>
          <a:xfrm>
            <a:off x="1190750" y="1396451"/>
            <a:ext cx="19782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SIMPLE</a:t>
            </a:r>
            <a:endParaRPr/>
          </a:p>
        </p:txBody>
      </p:sp>
      <p:sp>
        <p:nvSpPr>
          <p:cNvPr id="839" name="Google Shape;839;p36"/>
          <p:cNvSpPr txBox="1">
            <a:spLocks noGrp="1"/>
          </p:cNvSpPr>
          <p:nvPr>
            <p:ph type="subTitle" idx="8"/>
          </p:nvPr>
        </p:nvSpPr>
        <p:spPr>
          <a:xfrm>
            <a:off x="3584756" y="1396458"/>
            <a:ext cx="19782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USE VISUALS</a:t>
            </a:r>
            <a:endParaRPr/>
          </a:p>
        </p:txBody>
      </p:sp>
      <p:sp>
        <p:nvSpPr>
          <p:cNvPr id="840" name="Google Shape;840;p36"/>
          <p:cNvSpPr txBox="1">
            <a:spLocks noGrp="1"/>
          </p:cNvSpPr>
          <p:nvPr>
            <p:ph type="subTitle" idx="9"/>
          </p:nvPr>
        </p:nvSpPr>
        <p:spPr>
          <a:xfrm>
            <a:off x="5978950" y="1396458"/>
            <a:ext cx="19782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KEEP IT SHORT </a:t>
            </a:r>
            <a:endParaRPr/>
          </a:p>
        </p:txBody>
      </p:sp>
      <p:sp>
        <p:nvSpPr>
          <p:cNvPr id="841" name="Google Shape;841;p36"/>
          <p:cNvSpPr txBox="1">
            <a:spLocks noGrp="1"/>
          </p:cNvSpPr>
          <p:nvPr>
            <p:ph type="subTitle" idx="5"/>
          </p:nvPr>
        </p:nvSpPr>
        <p:spPr>
          <a:xfrm>
            <a:off x="5975050" y="1729934"/>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good pitch deck should be concise and clear; avoid trying to cram in too much information</a:t>
            </a:r>
            <a:endParaRPr/>
          </a:p>
        </p:txBody>
      </p:sp>
      <p:sp>
        <p:nvSpPr>
          <p:cNvPr id="842" name="Google Shape;842;p36"/>
          <p:cNvSpPr txBox="1">
            <a:spLocks noGrp="1"/>
          </p:cNvSpPr>
          <p:nvPr>
            <p:ph type="subTitle" idx="6"/>
          </p:nvPr>
        </p:nvSpPr>
        <p:spPr>
          <a:xfrm>
            <a:off x="5975050" y="3419050"/>
            <a:ext cx="1986000" cy="1000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an overview of your business; focus on key points that get the most important ideas across</a:t>
            </a:r>
            <a:endParaRPr/>
          </a:p>
        </p:txBody>
      </p:sp>
      <p:sp>
        <p:nvSpPr>
          <p:cNvPr id="843" name="Google Shape;843;p36"/>
          <p:cNvSpPr txBox="1">
            <a:spLocks noGrp="1"/>
          </p:cNvSpPr>
          <p:nvPr>
            <p:ph type="subTitle" idx="13"/>
          </p:nvPr>
        </p:nvSpPr>
        <p:spPr>
          <a:xfrm>
            <a:off x="1182950" y="3082550"/>
            <a:ext cx="19860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LET’S MAKE IT </a:t>
            </a:r>
            <a:endParaRPr/>
          </a:p>
        </p:txBody>
      </p:sp>
      <p:sp>
        <p:nvSpPr>
          <p:cNvPr id="844" name="Google Shape;844;p36"/>
          <p:cNvSpPr txBox="1">
            <a:spLocks noGrp="1"/>
          </p:cNvSpPr>
          <p:nvPr>
            <p:ph type="subTitle" idx="14"/>
          </p:nvPr>
        </p:nvSpPr>
        <p:spPr>
          <a:xfrm>
            <a:off x="3584758" y="3082550"/>
            <a:ext cx="19782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TEST &amp; ITERATE </a:t>
            </a:r>
            <a:endParaRPr/>
          </a:p>
        </p:txBody>
      </p:sp>
      <p:sp>
        <p:nvSpPr>
          <p:cNvPr id="845" name="Google Shape;845;p36"/>
          <p:cNvSpPr txBox="1">
            <a:spLocks noGrp="1"/>
          </p:cNvSpPr>
          <p:nvPr>
            <p:ph type="subTitle" idx="15"/>
          </p:nvPr>
        </p:nvSpPr>
        <p:spPr>
          <a:xfrm>
            <a:off x="5978948" y="3082550"/>
            <a:ext cx="1978200" cy="465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MAIN POINTS</a:t>
            </a:r>
            <a:endParaRPr/>
          </a:p>
        </p:txBody>
      </p:sp>
      <p:grpSp>
        <p:nvGrpSpPr>
          <p:cNvPr id="846" name="Google Shape;846;p36"/>
          <p:cNvGrpSpPr/>
          <p:nvPr/>
        </p:nvGrpSpPr>
        <p:grpSpPr>
          <a:xfrm>
            <a:off x="3700350" y="2760888"/>
            <a:ext cx="345150" cy="345075"/>
            <a:chOff x="7036288" y="2118050"/>
            <a:chExt cx="345150" cy="345075"/>
          </a:xfrm>
        </p:grpSpPr>
        <p:sp>
          <p:nvSpPr>
            <p:cNvPr id="847" name="Google Shape;847;p36"/>
            <p:cNvSpPr/>
            <p:nvPr/>
          </p:nvSpPr>
          <p:spPr>
            <a:xfrm>
              <a:off x="7117838" y="2199825"/>
              <a:ext cx="181750" cy="181825"/>
            </a:xfrm>
            <a:custGeom>
              <a:avLst/>
              <a:gdLst/>
              <a:ahLst/>
              <a:cxnLst/>
              <a:rect l="l" t="t" r="r" b="b"/>
              <a:pathLst>
                <a:path w="7270" h="7273" extrusionOk="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48" name="Google Shape;848;p36"/>
            <p:cNvSpPr/>
            <p:nvPr/>
          </p:nvSpPr>
          <p:spPr>
            <a:xfrm>
              <a:off x="7036288" y="2118050"/>
              <a:ext cx="345150" cy="345075"/>
            </a:xfrm>
            <a:custGeom>
              <a:avLst/>
              <a:gdLst/>
              <a:ahLst/>
              <a:cxnLst/>
              <a:rect l="l" t="t" r="r" b="b"/>
              <a:pathLst>
                <a:path w="13806" h="13803" extrusionOk="0">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49" name="Google Shape;849;p36"/>
          <p:cNvGrpSpPr/>
          <p:nvPr/>
        </p:nvGrpSpPr>
        <p:grpSpPr>
          <a:xfrm>
            <a:off x="6051525" y="2760800"/>
            <a:ext cx="346000" cy="345250"/>
            <a:chOff x="7773588" y="2117875"/>
            <a:chExt cx="346000" cy="345250"/>
          </a:xfrm>
        </p:grpSpPr>
        <p:sp>
          <p:nvSpPr>
            <p:cNvPr id="850" name="Google Shape;850;p36"/>
            <p:cNvSpPr/>
            <p:nvPr/>
          </p:nvSpPr>
          <p:spPr>
            <a:xfrm>
              <a:off x="7936288" y="2232300"/>
              <a:ext cx="20500" cy="40625"/>
            </a:xfrm>
            <a:custGeom>
              <a:avLst/>
              <a:gdLst/>
              <a:ahLst/>
              <a:cxnLst/>
              <a:rect l="l" t="t" r="r" b="b"/>
              <a:pathLst>
                <a:path w="820" h="1625" extrusionOk="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1" name="Google Shape;851;p36"/>
            <p:cNvSpPr/>
            <p:nvPr/>
          </p:nvSpPr>
          <p:spPr>
            <a:xfrm>
              <a:off x="7773588" y="2117875"/>
              <a:ext cx="346000" cy="345250"/>
            </a:xfrm>
            <a:custGeom>
              <a:avLst/>
              <a:gdLst/>
              <a:ahLst/>
              <a:cxnLst/>
              <a:rect l="l" t="t" r="r" b="b"/>
              <a:pathLst>
                <a:path w="13840" h="13810" extrusionOk="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852" name="Google Shape;852;p36"/>
          <p:cNvSpPr/>
          <p:nvPr/>
        </p:nvSpPr>
        <p:spPr>
          <a:xfrm>
            <a:off x="1255725" y="2760888"/>
            <a:ext cx="345150" cy="345075"/>
          </a:xfrm>
          <a:custGeom>
            <a:avLst/>
            <a:gdLst/>
            <a:ahLst/>
            <a:cxnLst/>
            <a:rect l="l" t="t" r="r" b="b"/>
            <a:pathLst>
              <a:path w="13806" h="13803" extrusionOk="0">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853" name="Google Shape;853;p36"/>
          <p:cNvGrpSpPr/>
          <p:nvPr/>
        </p:nvGrpSpPr>
        <p:grpSpPr>
          <a:xfrm>
            <a:off x="6051525" y="1066250"/>
            <a:ext cx="345150" cy="345150"/>
            <a:chOff x="7783763" y="1564575"/>
            <a:chExt cx="345150" cy="345150"/>
          </a:xfrm>
        </p:grpSpPr>
        <p:sp>
          <p:nvSpPr>
            <p:cNvPr id="854" name="Google Shape;854;p36"/>
            <p:cNvSpPr/>
            <p:nvPr/>
          </p:nvSpPr>
          <p:spPr>
            <a:xfrm>
              <a:off x="7783763" y="1564575"/>
              <a:ext cx="345150" cy="345150"/>
            </a:xfrm>
            <a:custGeom>
              <a:avLst/>
              <a:gdLst/>
              <a:ahLst/>
              <a:cxnLst/>
              <a:rect l="l" t="t" r="r" b="b"/>
              <a:pathLst>
                <a:path w="13806" h="13806" extrusionOk="0">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5" name="Google Shape;855;p36"/>
            <p:cNvSpPr/>
            <p:nvPr/>
          </p:nvSpPr>
          <p:spPr>
            <a:xfrm>
              <a:off x="7867363" y="1848875"/>
              <a:ext cx="41525" cy="20525"/>
            </a:xfrm>
            <a:custGeom>
              <a:avLst/>
              <a:gdLst/>
              <a:ahLst/>
              <a:cxnLst/>
              <a:rect l="l" t="t" r="r" b="b"/>
              <a:pathLst>
                <a:path w="1661" h="821" extrusionOk="0">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6" name="Google Shape;856;p36"/>
            <p:cNvSpPr/>
            <p:nvPr/>
          </p:nvSpPr>
          <p:spPr>
            <a:xfrm>
              <a:off x="7972263" y="1740450"/>
              <a:ext cx="116025" cy="60850"/>
            </a:xfrm>
            <a:custGeom>
              <a:avLst/>
              <a:gdLst/>
              <a:ahLst/>
              <a:cxnLst/>
              <a:rect l="l" t="t" r="r" b="b"/>
              <a:pathLst>
                <a:path w="4641" h="2434" extrusionOk="0">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857" name="Google Shape;857;p36"/>
          <p:cNvGrpSpPr/>
          <p:nvPr/>
        </p:nvGrpSpPr>
        <p:grpSpPr>
          <a:xfrm>
            <a:off x="3652100" y="1066250"/>
            <a:ext cx="348375" cy="345150"/>
            <a:chOff x="7007038" y="1564575"/>
            <a:chExt cx="348375" cy="345150"/>
          </a:xfrm>
        </p:grpSpPr>
        <p:sp>
          <p:nvSpPr>
            <p:cNvPr id="858" name="Google Shape;858;p36"/>
            <p:cNvSpPr/>
            <p:nvPr/>
          </p:nvSpPr>
          <p:spPr>
            <a:xfrm>
              <a:off x="7007038" y="1762000"/>
              <a:ext cx="348375" cy="147725"/>
            </a:xfrm>
            <a:custGeom>
              <a:avLst/>
              <a:gdLst/>
              <a:ahLst/>
              <a:cxnLst/>
              <a:rect l="l" t="t" r="r" b="b"/>
              <a:pathLst>
                <a:path w="13935" h="5909" extrusionOk="0">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59" name="Google Shape;859;p36"/>
            <p:cNvSpPr/>
            <p:nvPr/>
          </p:nvSpPr>
          <p:spPr>
            <a:xfrm>
              <a:off x="7115188" y="1564575"/>
              <a:ext cx="155775" cy="208950"/>
            </a:xfrm>
            <a:custGeom>
              <a:avLst/>
              <a:gdLst/>
              <a:ahLst/>
              <a:cxnLst/>
              <a:rect l="l" t="t" r="r" b="b"/>
              <a:pathLst>
                <a:path w="6231" h="8358" extrusionOk="0">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0" name="Google Shape;860;p36"/>
            <p:cNvSpPr/>
            <p:nvPr/>
          </p:nvSpPr>
          <p:spPr>
            <a:xfrm>
              <a:off x="7291063" y="1632025"/>
              <a:ext cx="40350" cy="20225"/>
            </a:xfrm>
            <a:custGeom>
              <a:avLst/>
              <a:gdLst/>
              <a:ahLst/>
              <a:cxnLst/>
              <a:rect l="l" t="t" r="r" b="b"/>
              <a:pathLst>
                <a:path w="1614" h="809" extrusionOk="0">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1" name="Google Shape;861;p36"/>
            <p:cNvSpPr/>
            <p:nvPr/>
          </p:nvSpPr>
          <p:spPr>
            <a:xfrm>
              <a:off x="7282938" y="1578050"/>
              <a:ext cx="40625" cy="30350"/>
            </a:xfrm>
            <a:custGeom>
              <a:avLst/>
              <a:gdLst/>
              <a:ahLst/>
              <a:cxnLst/>
              <a:rect l="l" t="t" r="r" b="b"/>
              <a:pathLst>
                <a:path w="1625" h="1214" extrusionOk="0">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2" name="Google Shape;862;p36"/>
            <p:cNvSpPr/>
            <p:nvPr/>
          </p:nvSpPr>
          <p:spPr>
            <a:xfrm>
              <a:off x="7282938" y="1675775"/>
              <a:ext cx="40625" cy="30350"/>
            </a:xfrm>
            <a:custGeom>
              <a:avLst/>
              <a:gdLst/>
              <a:ahLst/>
              <a:cxnLst/>
              <a:rect l="l" t="t" r="r" b="b"/>
              <a:pathLst>
                <a:path w="1625" h="1214" extrusionOk="0">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3" name="Google Shape;863;p36"/>
            <p:cNvSpPr/>
            <p:nvPr/>
          </p:nvSpPr>
          <p:spPr>
            <a:xfrm>
              <a:off x="7055288" y="1632025"/>
              <a:ext cx="40350" cy="20225"/>
            </a:xfrm>
            <a:custGeom>
              <a:avLst/>
              <a:gdLst/>
              <a:ahLst/>
              <a:cxnLst/>
              <a:rect l="l" t="t" r="r" b="b"/>
              <a:pathLst>
                <a:path w="1614" h="809" extrusionOk="0">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4" name="Google Shape;864;p36"/>
            <p:cNvSpPr/>
            <p:nvPr/>
          </p:nvSpPr>
          <p:spPr>
            <a:xfrm>
              <a:off x="7063138" y="1578050"/>
              <a:ext cx="40700" cy="30350"/>
            </a:xfrm>
            <a:custGeom>
              <a:avLst/>
              <a:gdLst/>
              <a:ahLst/>
              <a:cxnLst/>
              <a:rect l="l" t="t" r="r" b="b"/>
              <a:pathLst>
                <a:path w="1628" h="1214" extrusionOk="0">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65" name="Google Shape;865;p36"/>
            <p:cNvSpPr/>
            <p:nvPr/>
          </p:nvSpPr>
          <p:spPr>
            <a:xfrm>
              <a:off x="7063138" y="1675775"/>
              <a:ext cx="40700" cy="30350"/>
            </a:xfrm>
            <a:custGeom>
              <a:avLst/>
              <a:gdLst/>
              <a:ahLst/>
              <a:cxnLst/>
              <a:rect l="l" t="t" r="r" b="b"/>
              <a:pathLst>
                <a:path w="1628" h="1214" extrusionOk="0">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866" name="Google Shape;866;p36"/>
          <p:cNvSpPr/>
          <p:nvPr/>
        </p:nvSpPr>
        <p:spPr>
          <a:xfrm>
            <a:off x="1255900" y="1066250"/>
            <a:ext cx="345150" cy="345150"/>
          </a:xfrm>
          <a:custGeom>
            <a:avLst/>
            <a:gdLst/>
            <a:ahLst/>
            <a:cxnLst/>
            <a:rect l="l" t="t" r="r" b="b"/>
            <a:pathLst>
              <a:path w="13806" h="13806" extrusionOk="0">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70"/>
        <p:cNvGrpSpPr/>
        <p:nvPr/>
      </p:nvGrpSpPr>
      <p:grpSpPr>
        <a:xfrm>
          <a:off x="0" y="0"/>
          <a:ext cx="0" cy="0"/>
          <a:chOff x="0" y="0"/>
          <a:chExt cx="0" cy="0"/>
        </a:xfrm>
      </p:grpSpPr>
      <p:sp>
        <p:nvSpPr>
          <p:cNvPr id="871" name="Google Shape;871;p37"/>
          <p:cNvSpPr txBox="1">
            <a:spLocks noGrp="1"/>
          </p:cNvSpPr>
          <p:nvPr>
            <p:ph type="subTitle" idx="1"/>
          </p:nvPr>
        </p:nvSpPr>
        <p:spPr>
          <a:xfrm>
            <a:off x="1022225" y="3740150"/>
            <a:ext cx="3382500" cy="38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Estimated delivery time per unit</a:t>
            </a:r>
            <a:endParaRPr/>
          </a:p>
        </p:txBody>
      </p:sp>
      <p:sp>
        <p:nvSpPr>
          <p:cNvPr id="872" name="Google Shape;872;p37"/>
          <p:cNvSpPr txBox="1">
            <a:spLocks noGrp="1"/>
          </p:cNvSpPr>
          <p:nvPr>
            <p:ph type="title"/>
          </p:nvPr>
        </p:nvSpPr>
        <p:spPr>
          <a:xfrm>
            <a:off x="1022225" y="2965495"/>
            <a:ext cx="33825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9h 55m 23s</a:t>
            </a:r>
            <a:endParaRPr/>
          </a:p>
        </p:txBody>
      </p:sp>
      <p:sp>
        <p:nvSpPr>
          <p:cNvPr id="873" name="Google Shape;873;p37"/>
          <p:cNvSpPr txBox="1">
            <a:spLocks noGrp="1"/>
          </p:cNvSpPr>
          <p:nvPr>
            <p:ph type="title" idx="2"/>
          </p:nvPr>
        </p:nvSpPr>
        <p:spPr>
          <a:xfrm>
            <a:off x="3035252" y="1320175"/>
            <a:ext cx="33825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333,000</a:t>
            </a:r>
            <a:endParaRPr/>
          </a:p>
        </p:txBody>
      </p:sp>
      <p:sp>
        <p:nvSpPr>
          <p:cNvPr id="874" name="Google Shape;874;p37"/>
          <p:cNvSpPr txBox="1">
            <a:spLocks noGrp="1"/>
          </p:cNvSpPr>
          <p:nvPr>
            <p:ph type="subTitle" idx="3"/>
          </p:nvPr>
        </p:nvSpPr>
        <p:spPr>
          <a:xfrm>
            <a:off x="3035252" y="2095118"/>
            <a:ext cx="3382500" cy="38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Users bought our product</a:t>
            </a:r>
            <a:endParaRPr/>
          </a:p>
        </p:txBody>
      </p:sp>
      <p:sp>
        <p:nvSpPr>
          <p:cNvPr id="875" name="Google Shape;875;p37"/>
          <p:cNvSpPr txBox="1">
            <a:spLocks noGrp="1"/>
          </p:cNvSpPr>
          <p:nvPr>
            <p:ph type="title" idx="4"/>
          </p:nvPr>
        </p:nvSpPr>
        <p:spPr>
          <a:xfrm>
            <a:off x="5048280" y="2965495"/>
            <a:ext cx="3382500" cy="76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386,000 km</a:t>
            </a:r>
            <a:endParaRPr/>
          </a:p>
        </p:txBody>
      </p:sp>
      <p:sp>
        <p:nvSpPr>
          <p:cNvPr id="876" name="Google Shape;876;p37"/>
          <p:cNvSpPr txBox="1">
            <a:spLocks noGrp="1"/>
          </p:cNvSpPr>
          <p:nvPr>
            <p:ph type="subTitle" idx="5"/>
          </p:nvPr>
        </p:nvSpPr>
        <p:spPr>
          <a:xfrm>
            <a:off x="5048280" y="3740150"/>
            <a:ext cx="3382500" cy="382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Avg. distance travelled by logistics team</a:t>
            </a:r>
            <a:endParaRPr/>
          </a:p>
        </p:txBody>
      </p:sp>
      <p:grpSp>
        <p:nvGrpSpPr>
          <p:cNvPr id="877" name="Google Shape;877;p37"/>
          <p:cNvGrpSpPr/>
          <p:nvPr/>
        </p:nvGrpSpPr>
        <p:grpSpPr>
          <a:xfrm>
            <a:off x="6361493" y="-3869887"/>
            <a:ext cx="2394072" cy="6005438"/>
            <a:chOff x="6361493" y="-3627137"/>
            <a:chExt cx="2394072" cy="6005438"/>
          </a:xfrm>
        </p:grpSpPr>
        <p:grpSp>
          <p:nvGrpSpPr>
            <p:cNvPr id="878" name="Google Shape;878;p37"/>
            <p:cNvGrpSpPr/>
            <p:nvPr/>
          </p:nvGrpSpPr>
          <p:grpSpPr>
            <a:xfrm>
              <a:off x="6361493" y="-1981255"/>
              <a:ext cx="681217" cy="3360485"/>
              <a:chOff x="1337800" y="-2525590"/>
              <a:chExt cx="1498167" cy="7390555"/>
            </a:xfrm>
          </p:grpSpPr>
          <p:cxnSp>
            <p:nvCxnSpPr>
              <p:cNvPr id="879" name="Google Shape;879;p37"/>
              <p:cNvCxnSpPr/>
              <p:nvPr/>
            </p:nvCxnSpPr>
            <p:spPr>
              <a:xfrm rot="10800000">
                <a:off x="1337800" y="-2525590"/>
                <a:ext cx="0" cy="5870700"/>
              </a:xfrm>
              <a:prstGeom prst="straightConnector1">
                <a:avLst/>
              </a:prstGeom>
              <a:noFill/>
              <a:ln w="9525" cap="flat" cmpd="sng">
                <a:solidFill>
                  <a:schemeClr val="accent1"/>
                </a:solidFill>
                <a:prstDash val="solid"/>
                <a:round/>
                <a:headEnd type="none" w="med" len="med"/>
                <a:tailEnd type="none" w="med" len="med"/>
              </a:ln>
            </p:spPr>
          </p:cxnSp>
          <p:cxnSp>
            <p:nvCxnSpPr>
              <p:cNvPr id="880" name="Google Shape;880;p37"/>
              <p:cNvCxnSpPr/>
              <p:nvPr/>
            </p:nvCxnSpPr>
            <p:spPr>
              <a:xfrm>
                <a:off x="1337800" y="3347125"/>
                <a:ext cx="1158600" cy="1141200"/>
              </a:xfrm>
              <a:prstGeom prst="straightConnector1">
                <a:avLst/>
              </a:prstGeom>
              <a:noFill/>
              <a:ln w="9525" cap="flat" cmpd="sng">
                <a:solidFill>
                  <a:schemeClr val="accent1"/>
                </a:solidFill>
                <a:prstDash val="solid"/>
                <a:round/>
                <a:headEnd type="none" w="med" len="med"/>
                <a:tailEnd type="none" w="med" len="med"/>
              </a:ln>
            </p:spPr>
          </p:cxnSp>
          <p:sp>
            <p:nvSpPr>
              <p:cNvPr id="881" name="Google Shape;881;p37"/>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 name="Google Shape;882;p37"/>
            <p:cNvSpPr/>
            <p:nvPr/>
          </p:nvSpPr>
          <p:spPr>
            <a:xfrm rot="10800000">
              <a:off x="6784218" y="-3627137"/>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sp>
        <p:nvSpPr>
          <p:cNvPr id="883" name="Google Shape;883;p37"/>
          <p:cNvSpPr/>
          <p:nvPr/>
        </p:nvSpPr>
        <p:spPr>
          <a:xfrm rot="-5400000">
            <a:off x="2702095" y="1625084"/>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7"/>
          <p:cNvSpPr/>
          <p:nvPr/>
        </p:nvSpPr>
        <p:spPr>
          <a:xfrm rot="-5400000">
            <a:off x="689075" y="3257734"/>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7"/>
          <p:cNvSpPr/>
          <p:nvPr/>
        </p:nvSpPr>
        <p:spPr>
          <a:xfrm rot="-5400000">
            <a:off x="4690700" y="3257734"/>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600" b="0">
                <a:latin typeface="Raleway Black"/>
                <a:ea typeface="Raleway Black"/>
                <a:cs typeface="Raleway Black"/>
                <a:sym typeface="Raleway Black"/>
              </a:rPr>
              <a:t>COMPETITION COMPARISON</a:t>
            </a:r>
            <a:endParaRPr sz="2600" b="0">
              <a:latin typeface="Raleway Black"/>
              <a:ea typeface="Raleway Black"/>
              <a:cs typeface="Raleway Black"/>
              <a:sym typeface="Raleway Black"/>
            </a:endParaRPr>
          </a:p>
        </p:txBody>
      </p:sp>
      <p:graphicFrame>
        <p:nvGraphicFramePr>
          <p:cNvPr id="954" name="Google Shape;954;p40"/>
          <p:cNvGraphicFramePr/>
          <p:nvPr/>
        </p:nvGraphicFramePr>
        <p:xfrm>
          <a:off x="719963" y="1161610"/>
          <a:ext cx="7703850" cy="3290075"/>
        </p:xfrm>
        <a:graphic>
          <a:graphicData uri="http://schemas.openxmlformats.org/drawingml/2006/table">
            <a:tbl>
              <a:tblPr>
                <a:noFill/>
                <a:tableStyleId>{C056F30C-CF3E-4B95-AE3B-D20B22E8BB55}</a:tableStyleId>
              </a:tblPr>
              <a:tblGrid>
                <a:gridCol w="953550">
                  <a:extLst>
                    <a:ext uri="{9D8B030D-6E8A-4147-A177-3AD203B41FA5}">
                      <a16:colId xmlns:a16="http://schemas.microsoft.com/office/drawing/2014/main" val="20000"/>
                    </a:ext>
                  </a:extLst>
                </a:gridCol>
                <a:gridCol w="1336700">
                  <a:extLst>
                    <a:ext uri="{9D8B030D-6E8A-4147-A177-3AD203B41FA5}">
                      <a16:colId xmlns:a16="http://schemas.microsoft.com/office/drawing/2014/main" val="20001"/>
                    </a:ext>
                  </a:extLst>
                </a:gridCol>
                <a:gridCol w="1268025">
                  <a:extLst>
                    <a:ext uri="{9D8B030D-6E8A-4147-A177-3AD203B41FA5}">
                      <a16:colId xmlns:a16="http://schemas.microsoft.com/office/drawing/2014/main" val="20002"/>
                    </a:ext>
                  </a:extLst>
                </a:gridCol>
                <a:gridCol w="1169350">
                  <a:extLst>
                    <a:ext uri="{9D8B030D-6E8A-4147-A177-3AD203B41FA5}">
                      <a16:colId xmlns:a16="http://schemas.microsoft.com/office/drawing/2014/main" val="20003"/>
                    </a:ext>
                  </a:extLst>
                </a:gridCol>
                <a:gridCol w="857925">
                  <a:extLst>
                    <a:ext uri="{9D8B030D-6E8A-4147-A177-3AD203B41FA5}">
                      <a16:colId xmlns:a16="http://schemas.microsoft.com/office/drawing/2014/main" val="20004"/>
                    </a:ext>
                  </a:extLst>
                </a:gridCol>
                <a:gridCol w="1247225">
                  <a:extLst>
                    <a:ext uri="{9D8B030D-6E8A-4147-A177-3AD203B41FA5}">
                      <a16:colId xmlns:a16="http://schemas.microsoft.com/office/drawing/2014/main" val="20005"/>
                    </a:ext>
                  </a:extLst>
                </a:gridCol>
                <a:gridCol w="871075">
                  <a:extLst>
                    <a:ext uri="{9D8B030D-6E8A-4147-A177-3AD203B41FA5}">
                      <a16:colId xmlns:a16="http://schemas.microsoft.com/office/drawing/2014/main" val="20006"/>
                    </a:ext>
                  </a:extLst>
                </a:gridCol>
              </a:tblGrid>
              <a:tr h="533125">
                <a:tc>
                  <a:txBody>
                    <a:bodyPr/>
                    <a:lstStyle/>
                    <a:p>
                      <a:pPr marL="0" lvl="0" indent="0" algn="l" rtl="0">
                        <a:spcBef>
                          <a:spcPts val="0"/>
                        </a:spcBef>
                        <a:spcAft>
                          <a:spcPts val="0"/>
                        </a:spcAft>
                        <a:buNone/>
                      </a:pPr>
                      <a:endParaRPr sz="1800">
                        <a:solidFill>
                          <a:schemeClr val="dk1"/>
                        </a:solidFill>
                        <a:latin typeface="Bebas Neue"/>
                        <a:ea typeface="Bebas Neue"/>
                        <a:cs typeface="Bebas Neue"/>
                        <a:sym typeface="Bebas Neue"/>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FEATURES</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VALUE</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Clr>
                          <a:srgbClr val="000000"/>
                        </a:buClr>
                        <a:buSzPts val="1100"/>
                        <a:buFont typeface="Arial"/>
                        <a:buNone/>
                      </a:pPr>
                      <a:r>
                        <a:rPr lang="en" sz="1200" b="1">
                          <a:solidFill>
                            <a:schemeClr val="dk1"/>
                          </a:solidFill>
                          <a:latin typeface="Raleway"/>
                          <a:ea typeface="Raleway"/>
                          <a:cs typeface="Raleway"/>
                          <a:sym typeface="Raleway"/>
                        </a:rPr>
                        <a:t>PRICING</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TRIAL</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COMPETENCE</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200" b="1">
                          <a:solidFill>
                            <a:schemeClr val="dk1"/>
                          </a:solidFill>
                          <a:latin typeface="Raleway"/>
                          <a:ea typeface="Raleway"/>
                          <a:cs typeface="Raleway"/>
                          <a:sym typeface="Raleway"/>
                        </a:rPr>
                        <a:t>SHARE</a:t>
                      </a:r>
                      <a:endParaRPr sz="1200" b="1">
                        <a:solidFill>
                          <a:schemeClr val="dk1"/>
                        </a:solidFill>
                        <a:latin typeface="Raleway"/>
                        <a:ea typeface="Raleway"/>
                        <a:cs typeface="Raleway"/>
                        <a:sym typeface="Raleway"/>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extLst>
                  <a:ext uri="{0D108BD9-81ED-4DB2-BD59-A6C34878D82A}">
                    <a16:rowId xmlns:a16="http://schemas.microsoft.com/office/drawing/2014/main" val="10000"/>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A</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Fuel economy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Special offers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$23,000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8%</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B</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Design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Reliability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$27,000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C</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Performance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Repairs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$30,000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20%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D</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Safety features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Marketing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$24,000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22%</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E</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Technology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Customers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$32,000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F</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Comfort</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Best prices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$15,000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Yes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High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30%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393850">
                <a:tc>
                  <a:txBody>
                    <a:bodyPr/>
                    <a:lstStyle/>
                    <a:p>
                      <a:pPr marL="0" lvl="0" indent="0" algn="l" rtl="0">
                        <a:spcBef>
                          <a:spcPts val="0"/>
                        </a:spcBef>
                        <a:spcAft>
                          <a:spcPts val="0"/>
                        </a:spcAft>
                        <a:buNone/>
                      </a:pPr>
                      <a:r>
                        <a:rPr lang="en" sz="1100" b="1">
                          <a:solidFill>
                            <a:schemeClr val="dk1"/>
                          </a:solidFill>
                          <a:latin typeface="Hanken Grotesk"/>
                          <a:ea typeface="Hanken Grotesk"/>
                          <a:cs typeface="Hanken Grotesk"/>
                          <a:sym typeface="Hanken Grotesk"/>
                        </a:rPr>
                        <a:t>Company G</a:t>
                      </a:r>
                      <a:endParaRPr sz="11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Customization</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Brand name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$45,000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No</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Low</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5%</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7"/>
                  </a:ext>
                </a:extLst>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9"/>
        <p:cNvGrpSpPr/>
        <p:nvPr/>
      </p:nvGrpSpPr>
      <p:grpSpPr>
        <a:xfrm>
          <a:off x="0" y="0"/>
          <a:ext cx="0" cy="0"/>
          <a:chOff x="0" y="0"/>
          <a:chExt cx="0" cy="0"/>
        </a:xfrm>
      </p:grpSpPr>
      <p:sp>
        <p:nvSpPr>
          <p:cNvPr id="1040" name="Google Shape;1040;p4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600" b="0">
                <a:latin typeface="Raleway Black"/>
                <a:ea typeface="Raleway Black"/>
                <a:cs typeface="Raleway Black"/>
                <a:sym typeface="Raleway Black"/>
              </a:rPr>
              <a:t>TIMELINE OF YOUR PRESENTATION</a:t>
            </a:r>
            <a:endParaRPr sz="2600" b="0">
              <a:latin typeface="Raleway Black"/>
              <a:ea typeface="Raleway Black"/>
              <a:cs typeface="Raleway Black"/>
              <a:sym typeface="Raleway Black"/>
            </a:endParaRPr>
          </a:p>
        </p:txBody>
      </p:sp>
      <p:sp>
        <p:nvSpPr>
          <p:cNvPr id="1041" name="Google Shape;1041;p42"/>
          <p:cNvSpPr/>
          <p:nvPr/>
        </p:nvSpPr>
        <p:spPr>
          <a:xfrm>
            <a:off x="1336675" y="1165800"/>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2"/>
          <p:cNvSpPr/>
          <p:nvPr/>
        </p:nvSpPr>
        <p:spPr>
          <a:xfrm>
            <a:off x="3300575" y="1165800"/>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2"/>
          <p:cNvSpPr/>
          <p:nvPr/>
        </p:nvSpPr>
        <p:spPr>
          <a:xfrm>
            <a:off x="5264475" y="1165800"/>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2"/>
          <p:cNvSpPr/>
          <p:nvPr/>
        </p:nvSpPr>
        <p:spPr>
          <a:xfrm>
            <a:off x="7228375" y="1165800"/>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2"/>
          <p:cNvSpPr txBox="1"/>
          <p:nvPr/>
        </p:nvSpPr>
        <p:spPr>
          <a:xfrm flipH="1">
            <a:off x="6966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Provide a brief overview of the pitch deck's content</a:t>
            </a:r>
            <a:endParaRPr sz="1200">
              <a:solidFill>
                <a:schemeClr val="dk1"/>
              </a:solidFill>
              <a:latin typeface="Hanken Grotesk"/>
              <a:ea typeface="Hanken Grotesk"/>
              <a:cs typeface="Hanken Grotesk"/>
              <a:sym typeface="Hanken Grotesk"/>
            </a:endParaRPr>
          </a:p>
        </p:txBody>
      </p:sp>
      <p:sp>
        <p:nvSpPr>
          <p:cNvPr id="1046" name="Google Shape;1046;p42"/>
          <p:cNvSpPr txBox="1"/>
          <p:nvPr/>
        </p:nvSpPr>
        <p:spPr>
          <a:xfrm flipH="1">
            <a:off x="26605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Engage the audience with a compelling introduction</a:t>
            </a:r>
            <a:endParaRPr sz="1200">
              <a:solidFill>
                <a:schemeClr val="dk1"/>
              </a:solidFill>
              <a:latin typeface="Hanken Grotesk"/>
              <a:ea typeface="Hanken Grotesk"/>
              <a:cs typeface="Hanken Grotesk"/>
              <a:sym typeface="Hanken Grotesk"/>
            </a:endParaRPr>
          </a:p>
        </p:txBody>
      </p:sp>
      <p:sp>
        <p:nvSpPr>
          <p:cNvPr id="1047" name="Google Shape;1047;p42"/>
          <p:cNvSpPr txBox="1"/>
          <p:nvPr/>
        </p:nvSpPr>
        <p:spPr>
          <a:xfrm flipH="1">
            <a:off x="46244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Identify the customer's pain points</a:t>
            </a:r>
            <a:endParaRPr sz="1200">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and challenges</a:t>
            </a:r>
            <a:endParaRPr sz="1200">
              <a:solidFill>
                <a:schemeClr val="dk1"/>
              </a:solidFill>
              <a:latin typeface="Hanken Grotesk"/>
              <a:ea typeface="Hanken Grotesk"/>
              <a:cs typeface="Hanken Grotesk"/>
              <a:sym typeface="Hanken Grotesk"/>
            </a:endParaRPr>
          </a:p>
        </p:txBody>
      </p:sp>
      <p:sp>
        <p:nvSpPr>
          <p:cNvPr id="1048" name="Google Shape;1048;p42"/>
          <p:cNvSpPr txBox="1"/>
          <p:nvPr/>
        </p:nvSpPr>
        <p:spPr>
          <a:xfrm flipH="1">
            <a:off x="6588325" y="186257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Describe how your product or service can solve the problem</a:t>
            </a:r>
            <a:endParaRPr sz="1200">
              <a:solidFill>
                <a:schemeClr val="dk1"/>
              </a:solidFill>
              <a:latin typeface="Hanken Grotesk"/>
              <a:ea typeface="Hanken Grotesk"/>
              <a:cs typeface="Hanken Grotesk"/>
              <a:sym typeface="Hanken Grotesk"/>
            </a:endParaRPr>
          </a:p>
        </p:txBody>
      </p:sp>
      <p:cxnSp>
        <p:nvCxnSpPr>
          <p:cNvPr id="1049" name="Google Shape;1049;p42"/>
          <p:cNvCxnSpPr>
            <a:stCxn id="1041" idx="3"/>
            <a:endCxn id="1042" idx="1"/>
          </p:cNvCxnSpPr>
          <p:nvPr/>
        </p:nvCxnSpPr>
        <p:spPr>
          <a:xfrm>
            <a:off x="1885375" y="1440150"/>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50" name="Google Shape;1050;p42"/>
          <p:cNvCxnSpPr>
            <a:stCxn id="1042" idx="3"/>
            <a:endCxn id="1043" idx="1"/>
          </p:cNvCxnSpPr>
          <p:nvPr/>
        </p:nvCxnSpPr>
        <p:spPr>
          <a:xfrm>
            <a:off x="3849275" y="1440150"/>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51" name="Google Shape;1051;p42"/>
          <p:cNvCxnSpPr>
            <a:stCxn id="1043" idx="3"/>
            <a:endCxn id="1044" idx="1"/>
          </p:cNvCxnSpPr>
          <p:nvPr/>
        </p:nvCxnSpPr>
        <p:spPr>
          <a:xfrm>
            <a:off x="5813175" y="1440150"/>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52" name="Google Shape;1052;p42"/>
          <p:cNvCxnSpPr>
            <a:stCxn id="1041" idx="2"/>
            <a:endCxn id="1045" idx="0"/>
          </p:cNvCxnSpPr>
          <p:nvPr/>
        </p:nvCxnSpPr>
        <p:spPr>
          <a:xfrm>
            <a:off x="1611025" y="1714500"/>
            <a:ext cx="0" cy="148200"/>
          </a:xfrm>
          <a:prstGeom prst="straightConnector1">
            <a:avLst/>
          </a:prstGeom>
          <a:noFill/>
          <a:ln w="9525" cap="flat" cmpd="sng">
            <a:solidFill>
              <a:schemeClr val="lt1"/>
            </a:solidFill>
            <a:prstDash val="solid"/>
            <a:round/>
            <a:headEnd type="none" w="med" len="med"/>
            <a:tailEnd type="none" w="med" len="med"/>
          </a:ln>
        </p:spPr>
      </p:cxnSp>
      <p:cxnSp>
        <p:nvCxnSpPr>
          <p:cNvPr id="1053" name="Google Shape;1053;p42"/>
          <p:cNvCxnSpPr>
            <a:stCxn id="1042" idx="2"/>
            <a:endCxn id="1046" idx="0"/>
          </p:cNvCxnSpPr>
          <p:nvPr/>
        </p:nvCxnSpPr>
        <p:spPr>
          <a:xfrm>
            <a:off x="3574925" y="1714500"/>
            <a:ext cx="0" cy="148200"/>
          </a:xfrm>
          <a:prstGeom prst="straightConnector1">
            <a:avLst/>
          </a:prstGeom>
          <a:noFill/>
          <a:ln w="9525" cap="flat" cmpd="sng">
            <a:solidFill>
              <a:schemeClr val="lt1"/>
            </a:solidFill>
            <a:prstDash val="solid"/>
            <a:round/>
            <a:headEnd type="none" w="med" len="med"/>
            <a:tailEnd type="none" w="med" len="med"/>
          </a:ln>
        </p:spPr>
      </p:cxnSp>
      <p:cxnSp>
        <p:nvCxnSpPr>
          <p:cNvPr id="1054" name="Google Shape;1054;p42"/>
          <p:cNvCxnSpPr>
            <a:stCxn id="1043" idx="2"/>
            <a:endCxn id="1047" idx="0"/>
          </p:cNvCxnSpPr>
          <p:nvPr/>
        </p:nvCxnSpPr>
        <p:spPr>
          <a:xfrm>
            <a:off x="5538825" y="1714500"/>
            <a:ext cx="0" cy="148200"/>
          </a:xfrm>
          <a:prstGeom prst="straightConnector1">
            <a:avLst/>
          </a:prstGeom>
          <a:noFill/>
          <a:ln w="9525" cap="flat" cmpd="sng">
            <a:solidFill>
              <a:schemeClr val="lt1"/>
            </a:solidFill>
            <a:prstDash val="solid"/>
            <a:round/>
            <a:headEnd type="none" w="med" len="med"/>
            <a:tailEnd type="none" w="med" len="med"/>
          </a:ln>
        </p:spPr>
      </p:cxnSp>
      <p:cxnSp>
        <p:nvCxnSpPr>
          <p:cNvPr id="1055" name="Google Shape;1055;p42"/>
          <p:cNvCxnSpPr>
            <a:stCxn id="1044" idx="2"/>
            <a:endCxn id="1048" idx="0"/>
          </p:cNvCxnSpPr>
          <p:nvPr/>
        </p:nvCxnSpPr>
        <p:spPr>
          <a:xfrm>
            <a:off x="7502725" y="1714500"/>
            <a:ext cx="0" cy="148200"/>
          </a:xfrm>
          <a:prstGeom prst="straightConnector1">
            <a:avLst/>
          </a:prstGeom>
          <a:noFill/>
          <a:ln w="9525" cap="flat" cmpd="sng">
            <a:solidFill>
              <a:schemeClr val="lt1"/>
            </a:solidFill>
            <a:prstDash val="solid"/>
            <a:round/>
            <a:headEnd type="none" w="med" len="med"/>
            <a:tailEnd type="none" w="med" len="med"/>
          </a:ln>
        </p:spPr>
      </p:cxnSp>
      <p:sp>
        <p:nvSpPr>
          <p:cNvPr id="1056" name="Google Shape;1056;p42"/>
          <p:cNvSpPr/>
          <p:nvPr/>
        </p:nvSpPr>
        <p:spPr>
          <a:xfrm>
            <a:off x="1336675" y="3025525"/>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2"/>
          <p:cNvSpPr/>
          <p:nvPr/>
        </p:nvSpPr>
        <p:spPr>
          <a:xfrm>
            <a:off x="3300575" y="3025525"/>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2"/>
          <p:cNvSpPr/>
          <p:nvPr/>
        </p:nvSpPr>
        <p:spPr>
          <a:xfrm>
            <a:off x="5264475" y="3025525"/>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2"/>
          <p:cNvSpPr/>
          <p:nvPr/>
        </p:nvSpPr>
        <p:spPr>
          <a:xfrm>
            <a:off x="7228375" y="3025525"/>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42"/>
          <p:cNvSpPr txBox="1"/>
          <p:nvPr/>
        </p:nvSpPr>
        <p:spPr>
          <a:xfrm flipH="1">
            <a:off x="6966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Highlight the unique value proposition and benefits of your  specific solution</a:t>
            </a:r>
            <a:endParaRPr sz="1200">
              <a:solidFill>
                <a:schemeClr val="dk1"/>
              </a:solidFill>
              <a:latin typeface="Hanken Grotesk"/>
              <a:ea typeface="Hanken Grotesk"/>
              <a:cs typeface="Hanken Grotesk"/>
              <a:sym typeface="Hanken Grotesk"/>
            </a:endParaRPr>
          </a:p>
        </p:txBody>
      </p:sp>
      <p:sp>
        <p:nvSpPr>
          <p:cNvPr id="1061" name="Google Shape;1061;p42"/>
          <p:cNvSpPr txBox="1"/>
          <p:nvPr/>
        </p:nvSpPr>
        <p:spPr>
          <a:xfrm flipH="1">
            <a:off x="26605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Analyze the target market size, growth potential, and competition briefly</a:t>
            </a:r>
            <a:endParaRPr sz="1200">
              <a:solidFill>
                <a:schemeClr val="dk1"/>
              </a:solidFill>
              <a:latin typeface="Hanken Grotesk"/>
              <a:ea typeface="Hanken Grotesk"/>
              <a:cs typeface="Hanken Grotesk"/>
              <a:sym typeface="Hanken Grotesk"/>
            </a:endParaRPr>
          </a:p>
        </p:txBody>
      </p:sp>
      <p:sp>
        <p:nvSpPr>
          <p:cNvPr id="1062" name="Google Shape;1062;p42"/>
          <p:cNvSpPr txBox="1"/>
          <p:nvPr/>
        </p:nvSpPr>
        <p:spPr>
          <a:xfrm flipH="1">
            <a:off x="46244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Explain your financial needs and briefly outline your</a:t>
            </a:r>
            <a:endParaRPr sz="1200">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funding allocation</a:t>
            </a:r>
            <a:endParaRPr sz="1200">
              <a:solidFill>
                <a:schemeClr val="dk1"/>
              </a:solidFill>
              <a:latin typeface="Hanken Grotesk"/>
              <a:ea typeface="Hanken Grotesk"/>
              <a:cs typeface="Hanken Grotesk"/>
              <a:sym typeface="Hanken Grotesk"/>
            </a:endParaRPr>
          </a:p>
        </p:txBody>
      </p:sp>
      <p:sp>
        <p:nvSpPr>
          <p:cNvPr id="1063" name="Google Shape;1063;p42"/>
          <p:cNvSpPr txBox="1"/>
          <p:nvPr/>
        </p:nvSpPr>
        <p:spPr>
          <a:xfrm flipH="1">
            <a:off x="6588325" y="3697025"/>
            <a:ext cx="1828800" cy="80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End with a clear and concise call to action</a:t>
            </a:r>
            <a:endParaRPr sz="1200">
              <a:solidFill>
                <a:schemeClr val="dk1"/>
              </a:solidFill>
              <a:latin typeface="Hanken Grotesk"/>
              <a:ea typeface="Hanken Grotesk"/>
              <a:cs typeface="Hanken Grotesk"/>
              <a:sym typeface="Hanken Grotesk"/>
            </a:endParaRPr>
          </a:p>
        </p:txBody>
      </p:sp>
      <p:cxnSp>
        <p:nvCxnSpPr>
          <p:cNvPr id="1064" name="Google Shape;1064;p42"/>
          <p:cNvCxnSpPr>
            <a:stCxn id="1056" idx="3"/>
            <a:endCxn id="1057" idx="1"/>
          </p:cNvCxnSpPr>
          <p:nvPr/>
        </p:nvCxnSpPr>
        <p:spPr>
          <a:xfrm>
            <a:off x="1885375" y="3299875"/>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65" name="Google Shape;1065;p42"/>
          <p:cNvCxnSpPr>
            <a:stCxn id="1057" idx="3"/>
            <a:endCxn id="1058" idx="1"/>
          </p:cNvCxnSpPr>
          <p:nvPr/>
        </p:nvCxnSpPr>
        <p:spPr>
          <a:xfrm>
            <a:off x="3849275" y="3299875"/>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66" name="Google Shape;1066;p42"/>
          <p:cNvCxnSpPr>
            <a:stCxn id="1058" idx="3"/>
            <a:endCxn id="1059" idx="1"/>
          </p:cNvCxnSpPr>
          <p:nvPr/>
        </p:nvCxnSpPr>
        <p:spPr>
          <a:xfrm>
            <a:off x="5813175" y="3299875"/>
            <a:ext cx="1415100" cy="0"/>
          </a:xfrm>
          <a:prstGeom prst="straightConnector1">
            <a:avLst/>
          </a:prstGeom>
          <a:noFill/>
          <a:ln w="9525" cap="flat" cmpd="sng">
            <a:solidFill>
              <a:schemeClr val="lt1"/>
            </a:solidFill>
            <a:prstDash val="solid"/>
            <a:round/>
            <a:headEnd type="none" w="med" len="med"/>
            <a:tailEnd type="diamond" w="med" len="med"/>
          </a:ln>
        </p:spPr>
      </p:cxnSp>
      <p:cxnSp>
        <p:nvCxnSpPr>
          <p:cNvPr id="1067" name="Google Shape;1067;p42"/>
          <p:cNvCxnSpPr>
            <a:stCxn id="1056" idx="2"/>
            <a:endCxn id="1060" idx="0"/>
          </p:cNvCxnSpPr>
          <p:nvPr/>
        </p:nvCxnSpPr>
        <p:spPr>
          <a:xfrm>
            <a:off x="1611025" y="3574225"/>
            <a:ext cx="0" cy="122700"/>
          </a:xfrm>
          <a:prstGeom prst="straightConnector1">
            <a:avLst/>
          </a:prstGeom>
          <a:noFill/>
          <a:ln w="9525" cap="flat" cmpd="sng">
            <a:solidFill>
              <a:schemeClr val="lt1"/>
            </a:solidFill>
            <a:prstDash val="solid"/>
            <a:round/>
            <a:headEnd type="none" w="med" len="med"/>
            <a:tailEnd type="none" w="med" len="med"/>
          </a:ln>
        </p:spPr>
      </p:cxnSp>
      <p:cxnSp>
        <p:nvCxnSpPr>
          <p:cNvPr id="1068" name="Google Shape;1068;p42"/>
          <p:cNvCxnSpPr>
            <a:stCxn id="1057" idx="2"/>
            <a:endCxn id="1061" idx="0"/>
          </p:cNvCxnSpPr>
          <p:nvPr/>
        </p:nvCxnSpPr>
        <p:spPr>
          <a:xfrm>
            <a:off x="3574925" y="3574225"/>
            <a:ext cx="0" cy="122700"/>
          </a:xfrm>
          <a:prstGeom prst="straightConnector1">
            <a:avLst/>
          </a:prstGeom>
          <a:noFill/>
          <a:ln w="9525" cap="flat" cmpd="sng">
            <a:solidFill>
              <a:schemeClr val="lt1"/>
            </a:solidFill>
            <a:prstDash val="solid"/>
            <a:round/>
            <a:headEnd type="none" w="med" len="med"/>
            <a:tailEnd type="none" w="med" len="med"/>
          </a:ln>
        </p:spPr>
      </p:cxnSp>
      <p:cxnSp>
        <p:nvCxnSpPr>
          <p:cNvPr id="1069" name="Google Shape;1069;p42"/>
          <p:cNvCxnSpPr>
            <a:stCxn id="1058" idx="2"/>
            <a:endCxn id="1062" idx="0"/>
          </p:cNvCxnSpPr>
          <p:nvPr/>
        </p:nvCxnSpPr>
        <p:spPr>
          <a:xfrm>
            <a:off x="5538825" y="3574225"/>
            <a:ext cx="0" cy="122700"/>
          </a:xfrm>
          <a:prstGeom prst="straightConnector1">
            <a:avLst/>
          </a:prstGeom>
          <a:noFill/>
          <a:ln w="9525" cap="flat" cmpd="sng">
            <a:solidFill>
              <a:schemeClr val="lt1"/>
            </a:solidFill>
            <a:prstDash val="solid"/>
            <a:round/>
            <a:headEnd type="none" w="med" len="med"/>
            <a:tailEnd type="none" w="med" len="med"/>
          </a:ln>
        </p:spPr>
      </p:cxnSp>
      <p:cxnSp>
        <p:nvCxnSpPr>
          <p:cNvPr id="1070" name="Google Shape;1070;p42"/>
          <p:cNvCxnSpPr>
            <a:stCxn id="1059" idx="2"/>
            <a:endCxn id="1063" idx="0"/>
          </p:cNvCxnSpPr>
          <p:nvPr/>
        </p:nvCxnSpPr>
        <p:spPr>
          <a:xfrm>
            <a:off x="7502725" y="3574225"/>
            <a:ext cx="0" cy="122700"/>
          </a:xfrm>
          <a:prstGeom prst="straightConnector1">
            <a:avLst/>
          </a:prstGeom>
          <a:noFill/>
          <a:ln w="9525" cap="flat" cmpd="sng">
            <a:solidFill>
              <a:schemeClr val="lt1"/>
            </a:solidFill>
            <a:prstDash val="solid"/>
            <a:round/>
            <a:headEnd type="none" w="med" len="med"/>
            <a:tailEnd type="none" w="med" len="med"/>
          </a:ln>
        </p:spPr>
      </p:cxnSp>
      <p:grpSp>
        <p:nvGrpSpPr>
          <p:cNvPr id="1071" name="Google Shape;1071;p42"/>
          <p:cNvGrpSpPr/>
          <p:nvPr/>
        </p:nvGrpSpPr>
        <p:grpSpPr>
          <a:xfrm>
            <a:off x="5365025" y="3127300"/>
            <a:ext cx="347475" cy="345150"/>
            <a:chOff x="4744113" y="3243975"/>
            <a:chExt cx="347475" cy="345150"/>
          </a:xfrm>
        </p:grpSpPr>
        <p:sp>
          <p:nvSpPr>
            <p:cNvPr id="1072" name="Google Shape;1072;p42"/>
            <p:cNvSpPr/>
            <p:nvPr/>
          </p:nvSpPr>
          <p:spPr>
            <a:xfrm>
              <a:off x="4744113" y="3339725"/>
              <a:ext cx="182950" cy="249400"/>
            </a:xfrm>
            <a:custGeom>
              <a:avLst/>
              <a:gdLst/>
              <a:ahLst/>
              <a:cxnLst/>
              <a:rect l="l" t="t" r="r" b="b"/>
              <a:pathLst>
                <a:path w="7318" h="9976" extrusionOk="0">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73" name="Google Shape;1073;p42"/>
            <p:cNvSpPr/>
            <p:nvPr/>
          </p:nvSpPr>
          <p:spPr>
            <a:xfrm>
              <a:off x="4935238" y="3434175"/>
              <a:ext cx="156350" cy="154950"/>
            </a:xfrm>
            <a:custGeom>
              <a:avLst/>
              <a:gdLst/>
              <a:ahLst/>
              <a:cxnLst/>
              <a:rect l="l" t="t" r="r" b="b"/>
              <a:pathLst>
                <a:path w="6254" h="6198" extrusionOk="0">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74" name="Google Shape;1074;p42"/>
            <p:cNvSpPr/>
            <p:nvPr/>
          </p:nvSpPr>
          <p:spPr>
            <a:xfrm>
              <a:off x="4983138" y="3481225"/>
              <a:ext cx="60550" cy="60825"/>
            </a:xfrm>
            <a:custGeom>
              <a:avLst/>
              <a:gdLst/>
              <a:ahLst/>
              <a:cxnLst/>
              <a:rect l="l" t="t" r="r" b="b"/>
              <a:pathLst>
                <a:path w="2422" h="2433" extrusionOk="0">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75" name="Google Shape;1075;p42"/>
            <p:cNvSpPr/>
            <p:nvPr/>
          </p:nvSpPr>
          <p:spPr>
            <a:xfrm>
              <a:off x="4826238" y="3243975"/>
              <a:ext cx="231950" cy="173375"/>
            </a:xfrm>
            <a:custGeom>
              <a:avLst/>
              <a:gdLst/>
              <a:ahLst/>
              <a:cxnLst/>
              <a:rect l="l" t="t" r="r" b="b"/>
              <a:pathLst>
                <a:path w="9278" h="6935" extrusionOk="0">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076" name="Google Shape;1076;p42"/>
          <p:cNvGrpSpPr/>
          <p:nvPr/>
        </p:nvGrpSpPr>
        <p:grpSpPr>
          <a:xfrm>
            <a:off x="1450438" y="3127138"/>
            <a:ext cx="321175" cy="345475"/>
            <a:chOff x="3252313" y="3243975"/>
            <a:chExt cx="321175" cy="345475"/>
          </a:xfrm>
        </p:grpSpPr>
        <p:sp>
          <p:nvSpPr>
            <p:cNvPr id="1077" name="Google Shape;1077;p42"/>
            <p:cNvSpPr/>
            <p:nvPr/>
          </p:nvSpPr>
          <p:spPr>
            <a:xfrm>
              <a:off x="3252313" y="3243975"/>
              <a:ext cx="321175" cy="345475"/>
            </a:xfrm>
            <a:custGeom>
              <a:avLst/>
              <a:gdLst/>
              <a:ahLst/>
              <a:cxnLst/>
              <a:rect l="l" t="t" r="r" b="b"/>
              <a:pathLst>
                <a:path w="12847" h="13819" extrusionOk="0">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78" name="Google Shape;1078;p42"/>
            <p:cNvSpPr/>
            <p:nvPr/>
          </p:nvSpPr>
          <p:spPr>
            <a:xfrm>
              <a:off x="3510913" y="3311725"/>
              <a:ext cx="40350" cy="20200"/>
            </a:xfrm>
            <a:custGeom>
              <a:avLst/>
              <a:gdLst/>
              <a:ahLst/>
              <a:cxnLst/>
              <a:rect l="l" t="t" r="r" b="b"/>
              <a:pathLst>
                <a:path w="1614" h="808" extrusionOk="0">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79" name="Google Shape;1079;p42"/>
            <p:cNvSpPr/>
            <p:nvPr/>
          </p:nvSpPr>
          <p:spPr>
            <a:xfrm>
              <a:off x="3502763" y="3257725"/>
              <a:ext cx="40625" cy="30350"/>
            </a:xfrm>
            <a:custGeom>
              <a:avLst/>
              <a:gdLst/>
              <a:ahLst/>
              <a:cxnLst/>
              <a:rect l="l" t="t" r="r" b="b"/>
              <a:pathLst>
                <a:path w="1625" h="1214" extrusionOk="0">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0" name="Google Shape;1080;p42"/>
            <p:cNvSpPr/>
            <p:nvPr/>
          </p:nvSpPr>
          <p:spPr>
            <a:xfrm>
              <a:off x="3502763" y="3355450"/>
              <a:ext cx="40625" cy="30375"/>
            </a:xfrm>
            <a:custGeom>
              <a:avLst/>
              <a:gdLst/>
              <a:ahLst/>
              <a:cxnLst/>
              <a:rect l="l" t="t" r="r" b="b"/>
              <a:pathLst>
                <a:path w="1625" h="1215" extrusionOk="0">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1" name="Google Shape;1081;p42"/>
            <p:cNvSpPr/>
            <p:nvPr/>
          </p:nvSpPr>
          <p:spPr>
            <a:xfrm>
              <a:off x="3274838" y="3311725"/>
              <a:ext cx="40625" cy="20200"/>
            </a:xfrm>
            <a:custGeom>
              <a:avLst/>
              <a:gdLst/>
              <a:ahLst/>
              <a:cxnLst/>
              <a:rect l="l" t="t" r="r" b="b"/>
              <a:pathLst>
                <a:path w="1625" h="808" extrusionOk="0">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2" name="Google Shape;1082;p42"/>
            <p:cNvSpPr/>
            <p:nvPr/>
          </p:nvSpPr>
          <p:spPr>
            <a:xfrm>
              <a:off x="3282963" y="3257725"/>
              <a:ext cx="40700" cy="30350"/>
            </a:xfrm>
            <a:custGeom>
              <a:avLst/>
              <a:gdLst/>
              <a:ahLst/>
              <a:cxnLst/>
              <a:rect l="l" t="t" r="r" b="b"/>
              <a:pathLst>
                <a:path w="1628" h="1214" extrusionOk="0">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3" name="Google Shape;1083;p42"/>
            <p:cNvSpPr/>
            <p:nvPr/>
          </p:nvSpPr>
          <p:spPr>
            <a:xfrm>
              <a:off x="3282963" y="3355450"/>
              <a:ext cx="40700" cy="30375"/>
            </a:xfrm>
            <a:custGeom>
              <a:avLst/>
              <a:gdLst/>
              <a:ahLst/>
              <a:cxnLst/>
              <a:rect l="l" t="t" r="r" b="b"/>
              <a:pathLst>
                <a:path w="1628" h="1215" extrusionOk="0">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084" name="Google Shape;1084;p42"/>
          <p:cNvGrpSpPr/>
          <p:nvPr/>
        </p:nvGrpSpPr>
        <p:grpSpPr>
          <a:xfrm>
            <a:off x="3402325" y="3127300"/>
            <a:ext cx="345075" cy="345150"/>
            <a:chOff x="4007438" y="3243975"/>
            <a:chExt cx="345075" cy="345150"/>
          </a:xfrm>
        </p:grpSpPr>
        <p:sp>
          <p:nvSpPr>
            <p:cNvPr id="1085" name="Google Shape;1085;p42"/>
            <p:cNvSpPr/>
            <p:nvPr/>
          </p:nvSpPr>
          <p:spPr>
            <a:xfrm>
              <a:off x="4311888" y="3351750"/>
              <a:ext cx="40625" cy="20525"/>
            </a:xfrm>
            <a:custGeom>
              <a:avLst/>
              <a:gdLst/>
              <a:ahLst/>
              <a:cxnLst/>
              <a:rect l="l" t="t" r="r" b="b"/>
              <a:pathLst>
                <a:path w="1625" h="821" extrusionOk="0">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6" name="Google Shape;1086;p42"/>
            <p:cNvSpPr/>
            <p:nvPr/>
          </p:nvSpPr>
          <p:spPr>
            <a:xfrm>
              <a:off x="4303763" y="3284525"/>
              <a:ext cx="40625" cy="30275"/>
            </a:xfrm>
            <a:custGeom>
              <a:avLst/>
              <a:gdLst/>
              <a:ahLst/>
              <a:cxnLst/>
              <a:rect l="l" t="t" r="r" b="b"/>
              <a:pathLst>
                <a:path w="1625" h="1211" extrusionOk="0">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7" name="Google Shape;1087;p42"/>
            <p:cNvSpPr/>
            <p:nvPr/>
          </p:nvSpPr>
          <p:spPr>
            <a:xfrm>
              <a:off x="4303763" y="3409225"/>
              <a:ext cx="40625" cy="30375"/>
            </a:xfrm>
            <a:custGeom>
              <a:avLst/>
              <a:gdLst/>
              <a:ahLst/>
              <a:cxnLst/>
              <a:rect l="l" t="t" r="r" b="b"/>
              <a:pathLst>
                <a:path w="1625" h="1215" extrusionOk="0">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8" name="Google Shape;1088;p42"/>
            <p:cNvSpPr/>
            <p:nvPr/>
          </p:nvSpPr>
          <p:spPr>
            <a:xfrm>
              <a:off x="4007438" y="3351750"/>
              <a:ext cx="40350" cy="20525"/>
            </a:xfrm>
            <a:custGeom>
              <a:avLst/>
              <a:gdLst/>
              <a:ahLst/>
              <a:cxnLst/>
              <a:rect l="l" t="t" r="r" b="b"/>
              <a:pathLst>
                <a:path w="1614" h="821" extrusionOk="0">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89" name="Google Shape;1089;p42"/>
            <p:cNvSpPr/>
            <p:nvPr/>
          </p:nvSpPr>
          <p:spPr>
            <a:xfrm>
              <a:off x="4015288" y="3284525"/>
              <a:ext cx="40650" cy="30275"/>
            </a:xfrm>
            <a:custGeom>
              <a:avLst/>
              <a:gdLst/>
              <a:ahLst/>
              <a:cxnLst/>
              <a:rect l="l" t="t" r="r" b="b"/>
              <a:pathLst>
                <a:path w="1626" h="1211" extrusionOk="0">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0" name="Google Shape;1090;p42"/>
            <p:cNvSpPr/>
            <p:nvPr/>
          </p:nvSpPr>
          <p:spPr>
            <a:xfrm>
              <a:off x="4015288" y="3409225"/>
              <a:ext cx="40650" cy="30375"/>
            </a:xfrm>
            <a:custGeom>
              <a:avLst/>
              <a:gdLst/>
              <a:ahLst/>
              <a:cxnLst/>
              <a:rect l="l" t="t" r="r" b="b"/>
              <a:pathLst>
                <a:path w="1626" h="1215" extrusionOk="0">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1" name="Google Shape;1091;p42"/>
            <p:cNvSpPr/>
            <p:nvPr/>
          </p:nvSpPr>
          <p:spPr>
            <a:xfrm>
              <a:off x="4061788" y="3243975"/>
              <a:ext cx="235825" cy="345150"/>
            </a:xfrm>
            <a:custGeom>
              <a:avLst/>
              <a:gdLst/>
              <a:ahLst/>
              <a:cxnLst/>
              <a:rect l="l" t="t" r="r" b="b"/>
              <a:pathLst>
                <a:path w="9433" h="13806" extrusionOk="0">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092" name="Google Shape;1092;p42"/>
          <p:cNvGrpSpPr/>
          <p:nvPr/>
        </p:nvGrpSpPr>
        <p:grpSpPr>
          <a:xfrm>
            <a:off x="7330138" y="1267750"/>
            <a:ext cx="345150" cy="344800"/>
            <a:chOff x="5512088" y="2681150"/>
            <a:chExt cx="345150" cy="344800"/>
          </a:xfrm>
        </p:grpSpPr>
        <p:sp>
          <p:nvSpPr>
            <p:cNvPr id="1093" name="Google Shape;1093;p42"/>
            <p:cNvSpPr/>
            <p:nvPr/>
          </p:nvSpPr>
          <p:spPr>
            <a:xfrm>
              <a:off x="5512088" y="2681150"/>
              <a:ext cx="345150" cy="344800"/>
            </a:xfrm>
            <a:custGeom>
              <a:avLst/>
              <a:gdLst/>
              <a:ahLst/>
              <a:cxnLst/>
              <a:rect l="l" t="t" r="r" b="b"/>
              <a:pathLst>
                <a:path w="13806" h="13792" extrusionOk="0">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4" name="Google Shape;1094;p42"/>
            <p:cNvSpPr/>
            <p:nvPr/>
          </p:nvSpPr>
          <p:spPr>
            <a:xfrm>
              <a:off x="5782663" y="2748350"/>
              <a:ext cx="40350" cy="20200"/>
            </a:xfrm>
            <a:custGeom>
              <a:avLst/>
              <a:gdLst/>
              <a:ahLst/>
              <a:cxnLst/>
              <a:rect l="l" t="t" r="r" b="b"/>
              <a:pathLst>
                <a:path w="1614" h="808" extrusionOk="0">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5" name="Google Shape;1095;p42"/>
            <p:cNvSpPr/>
            <p:nvPr/>
          </p:nvSpPr>
          <p:spPr>
            <a:xfrm>
              <a:off x="5774438" y="2694450"/>
              <a:ext cx="40700" cy="30375"/>
            </a:xfrm>
            <a:custGeom>
              <a:avLst/>
              <a:gdLst/>
              <a:ahLst/>
              <a:cxnLst/>
              <a:rect l="l" t="t" r="r" b="b"/>
              <a:pathLst>
                <a:path w="1628" h="1215" extrusionOk="0">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6" name="Google Shape;1096;p42"/>
            <p:cNvSpPr/>
            <p:nvPr/>
          </p:nvSpPr>
          <p:spPr>
            <a:xfrm>
              <a:off x="5774438" y="2792200"/>
              <a:ext cx="40700" cy="30350"/>
            </a:xfrm>
            <a:custGeom>
              <a:avLst/>
              <a:gdLst/>
              <a:ahLst/>
              <a:cxnLst/>
              <a:rect l="l" t="t" r="r" b="b"/>
              <a:pathLst>
                <a:path w="1628" h="1214" extrusionOk="0">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7" name="Google Shape;1097;p42"/>
            <p:cNvSpPr/>
            <p:nvPr/>
          </p:nvSpPr>
          <p:spPr>
            <a:xfrm>
              <a:off x="5546513" y="2748350"/>
              <a:ext cx="40700" cy="20200"/>
            </a:xfrm>
            <a:custGeom>
              <a:avLst/>
              <a:gdLst/>
              <a:ahLst/>
              <a:cxnLst/>
              <a:rect l="l" t="t" r="r" b="b"/>
              <a:pathLst>
                <a:path w="1628" h="808" extrusionOk="0">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8" name="Google Shape;1098;p42"/>
            <p:cNvSpPr/>
            <p:nvPr/>
          </p:nvSpPr>
          <p:spPr>
            <a:xfrm>
              <a:off x="5554713" y="2694450"/>
              <a:ext cx="40650" cy="30375"/>
            </a:xfrm>
            <a:custGeom>
              <a:avLst/>
              <a:gdLst/>
              <a:ahLst/>
              <a:cxnLst/>
              <a:rect l="l" t="t" r="r" b="b"/>
              <a:pathLst>
                <a:path w="1626" h="1215" extrusionOk="0">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099" name="Google Shape;1099;p42"/>
            <p:cNvSpPr/>
            <p:nvPr/>
          </p:nvSpPr>
          <p:spPr>
            <a:xfrm>
              <a:off x="5554713" y="2792200"/>
              <a:ext cx="40650" cy="30350"/>
            </a:xfrm>
            <a:custGeom>
              <a:avLst/>
              <a:gdLst/>
              <a:ahLst/>
              <a:cxnLst/>
              <a:rect l="l" t="t" r="r" b="b"/>
              <a:pathLst>
                <a:path w="1626" h="1214" extrusionOk="0">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100" name="Google Shape;1100;p42"/>
          <p:cNvSpPr/>
          <p:nvPr/>
        </p:nvSpPr>
        <p:spPr>
          <a:xfrm>
            <a:off x="5366225" y="1267750"/>
            <a:ext cx="345075" cy="344800"/>
          </a:xfrm>
          <a:custGeom>
            <a:avLst/>
            <a:gdLst/>
            <a:ahLst/>
            <a:cxnLst/>
            <a:rect l="l" t="t" r="r" b="b"/>
            <a:pathLst>
              <a:path w="13803" h="13792" extrusionOk="0">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01" name="Google Shape;1101;p42"/>
          <p:cNvSpPr/>
          <p:nvPr/>
        </p:nvSpPr>
        <p:spPr>
          <a:xfrm>
            <a:off x="1438450" y="1267700"/>
            <a:ext cx="345150" cy="344900"/>
          </a:xfrm>
          <a:custGeom>
            <a:avLst/>
            <a:gdLst/>
            <a:ahLst/>
            <a:cxnLst/>
            <a:rect l="l" t="t" r="r" b="b"/>
            <a:pathLst>
              <a:path w="13806" h="13796" extrusionOk="0">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102" name="Google Shape;1102;p42"/>
          <p:cNvGrpSpPr/>
          <p:nvPr/>
        </p:nvGrpSpPr>
        <p:grpSpPr>
          <a:xfrm>
            <a:off x="3401588" y="1267700"/>
            <a:ext cx="346550" cy="344900"/>
            <a:chOff x="3239763" y="2681150"/>
            <a:chExt cx="346550" cy="344900"/>
          </a:xfrm>
        </p:grpSpPr>
        <p:sp>
          <p:nvSpPr>
            <p:cNvPr id="1103" name="Google Shape;1103;p42"/>
            <p:cNvSpPr/>
            <p:nvPr/>
          </p:nvSpPr>
          <p:spPr>
            <a:xfrm>
              <a:off x="3344688" y="2763625"/>
              <a:ext cx="136775" cy="43900"/>
            </a:xfrm>
            <a:custGeom>
              <a:avLst/>
              <a:gdLst/>
              <a:ahLst/>
              <a:cxnLst/>
              <a:rect l="l" t="t" r="r" b="b"/>
              <a:pathLst>
                <a:path w="5471" h="1756" extrusionOk="0">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04" name="Google Shape;1104;p42"/>
            <p:cNvSpPr/>
            <p:nvPr/>
          </p:nvSpPr>
          <p:spPr>
            <a:xfrm>
              <a:off x="3373313" y="2804075"/>
              <a:ext cx="79475" cy="32100"/>
            </a:xfrm>
            <a:custGeom>
              <a:avLst/>
              <a:gdLst/>
              <a:ahLst/>
              <a:cxnLst/>
              <a:rect l="l" t="t" r="r" b="b"/>
              <a:pathLst>
                <a:path w="3179" h="1284" extrusionOk="0">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05" name="Google Shape;1105;p42"/>
            <p:cNvSpPr/>
            <p:nvPr/>
          </p:nvSpPr>
          <p:spPr>
            <a:xfrm>
              <a:off x="3403113" y="2844500"/>
              <a:ext cx="20150" cy="20150"/>
            </a:xfrm>
            <a:custGeom>
              <a:avLst/>
              <a:gdLst/>
              <a:ahLst/>
              <a:cxnLst/>
              <a:rect l="l" t="t" r="r" b="b"/>
              <a:pathLst>
                <a:path w="806" h="806" extrusionOk="0">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06" name="Google Shape;1106;p42"/>
            <p:cNvSpPr/>
            <p:nvPr/>
          </p:nvSpPr>
          <p:spPr>
            <a:xfrm>
              <a:off x="3239763" y="2681150"/>
              <a:ext cx="346550" cy="344900"/>
            </a:xfrm>
            <a:custGeom>
              <a:avLst/>
              <a:gdLst/>
              <a:ahLst/>
              <a:cxnLst/>
              <a:rect l="l" t="t" r="r" b="b"/>
              <a:pathLst>
                <a:path w="13862" h="13796" extrusionOk="0">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07" name="Google Shape;1107;p42"/>
            <p:cNvSpPr/>
            <p:nvPr/>
          </p:nvSpPr>
          <p:spPr>
            <a:xfrm>
              <a:off x="3471488" y="2730800"/>
              <a:ext cx="300" cy="25"/>
            </a:xfrm>
            <a:custGeom>
              <a:avLst/>
              <a:gdLst/>
              <a:ahLst/>
              <a:cxnLst/>
              <a:rect l="l" t="t" r="r" b="b"/>
              <a:pathLst>
                <a:path w="12" h="1" extrusionOk="0">
                  <a:moveTo>
                    <a:pt x="0" y="1"/>
                  </a:moveTo>
                  <a:lnTo>
                    <a:pt x="0" y="1"/>
                  </a:lnTo>
                  <a:cubicBezTo>
                    <a:pt x="0" y="1"/>
                    <a:pt x="1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108" name="Google Shape;1108;p42"/>
          <p:cNvGrpSpPr/>
          <p:nvPr/>
        </p:nvGrpSpPr>
        <p:grpSpPr>
          <a:xfrm>
            <a:off x="7328938" y="3127300"/>
            <a:ext cx="345425" cy="345150"/>
            <a:chOff x="1735413" y="3243975"/>
            <a:chExt cx="345425" cy="345150"/>
          </a:xfrm>
        </p:grpSpPr>
        <p:sp>
          <p:nvSpPr>
            <p:cNvPr id="1109" name="Google Shape;1109;p42"/>
            <p:cNvSpPr/>
            <p:nvPr/>
          </p:nvSpPr>
          <p:spPr>
            <a:xfrm>
              <a:off x="1735413" y="3299150"/>
              <a:ext cx="236100" cy="289975"/>
            </a:xfrm>
            <a:custGeom>
              <a:avLst/>
              <a:gdLst/>
              <a:ahLst/>
              <a:cxnLst/>
              <a:rect l="l" t="t" r="r" b="b"/>
              <a:pathLst>
                <a:path w="9444" h="11599" extrusionOk="0">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10" name="Google Shape;1110;p42"/>
            <p:cNvSpPr/>
            <p:nvPr/>
          </p:nvSpPr>
          <p:spPr>
            <a:xfrm>
              <a:off x="1925338" y="3243975"/>
              <a:ext cx="155500" cy="208950"/>
            </a:xfrm>
            <a:custGeom>
              <a:avLst/>
              <a:gdLst/>
              <a:ahLst/>
              <a:cxnLst/>
              <a:rect l="l" t="t" r="r" b="b"/>
              <a:pathLst>
                <a:path w="6220" h="8358" extrusionOk="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cxnSp>
        <p:nvCxnSpPr>
          <p:cNvPr id="1111" name="Google Shape;1111;p42"/>
          <p:cNvCxnSpPr>
            <a:stCxn id="1044" idx="3"/>
            <a:endCxn id="1056" idx="1"/>
          </p:cNvCxnSpPr>
          <p:nvPr/>
        </p:nvCxnSpPr>
        <p:spPr>
          <a:xfrm flipH="1">
            <a:off x="1336675" y="1440150"/>
            <a:ext cx="6440400" cy="1859700"/>
          </a:xfrm>
          <a:prstGeom prst="bentConnector5">
            <a:avLst>
              <a:gd name="adj1" fmla="val -10143"/>
              <a:gd name="adj2" fmla="val 72786"/>
              <a:gd name="adj3" fmla="val 109933"/>
            </a:avLst>
          </a:prstGeom>
          <a:noFill/>
          <a:ln w="9525" cap="flat" cmpd="sng">
            <a:solidFill>
              <a:schemeClr val="lt1"/>
            </a:solidFill>
            <a:prstDash val="solid"/>
            <a:round/>
            <a:headEnd type="none" w="med" len="med"/>
            <a:tailEnd type="diamond"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5"/>
        <p:cNvGrpSpPr/>
        <p:nvPr/>
      </p:nvGrpSpPr>
      <p:grpSpPr>
        <a:xfrm>
          <a:off x="0" y="0"/>
          <a:ext cx="0" cy="0"/>
          <a:chOff x="0" y="0"/>
          <a:chExt cx="0" cy="0"/>
        </a:xfrm>
      </p:grpSpPr>
      <p:sp>
        <p:nvSpPr>
          <p:cNvPr id="1116" name="Google Shape;1116;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ORGANIZATIONAL CHART</a:t>
            </a:r>
            <a:endParaRPr/>
          </a:p>
        </p:txBody>
      </p:sp>
      <p:cxnSp>
        <p:nvCxnSpPr>
          <p:cNvPr id="1117" name="Google Shape;1117;p43"/>
          <p:cNvCxnSpPr>
            <a:stCxn id="1118" idx="2"/>
            <a:endCxn id="1119" idx="0"/>
          </p:cNvCxnSpPr>
          <p:nvPr/>
        </p:nvCxnSpPr>
        <p:spPr>
          <a:xfrm rot="-5400000" flipH="1">
            <a:off x="5100697" y="1018250"/>
            <a:ext cx="489600" cy="1546200"/>
          </a:xfrm>
          <a:prstGeom prst="bentConnector3">
            <a:avLst>
              <a:gd name="adj1" fmla="val 49997"/>
            </a:avLst>
          </a:prstGeom>
          <a:noFill/>
          <a:ln w="9525" cap="flat" cmpd="sng">
            <a:solidFill>
              <a:schemeClr val="lt1"/>
            </a:solidFill>
            <a:prstDash val="solid"/>
            <a:miter lim="8000"/>
            <a:headEnd type="none" w="sm" len="sm"/>
            <a:tailEnd type="diamond" w="sm" len="sm"/>
          </a:ln>
        </p:spPr>
      </p:cxnSp>
      <p:cxnSp>
        <p:nvCxnSpPr>
          <p:cNvPr id="1120" name="Google Shape;1120;p43"/>
          <p:cNvCxnSpPr>
            <a:stCxn id="1121" idx="0"/>
            <a:endCxn id="1118" idx="2"/>
          </p:cNvCxnSpPr>
          <p:nvPr/>
        </p:nvCxnSpPr>
        <p:spPr>
          <a:xfrm rot="-5400000">
            <a:off x="3554608" y="1018216"/>
            <a:ext cx="489600" cy="1546200"/>
          </a:xfrm>
          <a:prstGeom prst="bentConnector3">
            <a:avLst>
              <a:gd name="adj1" fmla="val 49997"/>
            </a:avLst>
          </a:prstGeom>
          <a:noFill/>
          <a:ln w="9525" cap="flat" cmpd="sng">
            <a:solidFill>
              <a:schemeClr val="lt1"/>
            </a:solidFill>
            <a:prstDash val="solid"/>
            <a:miter lim="8000"/>
            <a:headEnd type="diamond" w="sm" len="sm"/>
            <a:tailEnd type="none" w="sm" len="sm"/>
          </a:ln>
        </p:spPr>
      </p:cxnSp>
      <p:cxnSp>
        <p:nvCxnSpPr>
          <p:cNvPr id="1122" name="Google Shape;1122;p43"/>
          <p:cNvCxnSpPr>
            <a:stCxn id="1121" idx="2"/>
            <a:endCxn id="1123" idx="0"/>
          </p:cNvCxnSpPr>
          <p:nvPr/>
        </p:nvCxnSpPr>
        <p:spPr>
          <a:xfrm rot="-5400000" flipH="1">
            <a:off x="3131308" y="2301916"/>
            <a:ext cx="528000" cy="738000"/>
          </a:xfrm>
          <a:prstGeom prst="bentConnector3">
            <a:avLst>
              <a:gd name="adj1" fmla="val 50003"/>
            </a:avLst>
          </a:prstGeom>
          <a:noFill/>
          <a:ln w="9525" cap="flat" cmpd="sng">
            <a:solidFill>
              <a:schemeClr val="lt1"/>
            </a:solidFill>
            <a:prstDash val="solid"/>
            <a:miter lim="8000"/>
            <a:headEnd type="none" w="sm" len="sm"/>
            <a:tailEnd type="diamond" w="sm" len="sm"/>
          </a:ln>
        </p:spPr>
      </p:cxnSp>
      <p:cxnSp>
        <p:nvCxnSpPr>
          <p:cNvPr id="1124" name="Google Shape;1124;p43"/>
          <p:cNvCxnSpPr>
            <a:stCxn id="1125" idx="0"/>
            <a:endCxn id="1121" idx="2"/>
          </p:cNvCxnSpPr>
          <p:nvPr/>
        </p:nvCxnSpPr>
        <p:spPr>
          <a:xfrm rot="-5400000">
            <a:off x="2393179" y="2301800"/>
            <a:ext cx="528000" cy="7383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26" name="Google Shape;1126;p43"/>
          <p:cNvCxnSpPr>
            <a:stCxn id="1119" idx="2"/>
            <a:endCxn id="1127" idx="0"/>
          </p:cNvCxnSpPr>
          <p:nvPr/>
        </p:nvCxnSpPr>
        <p:spPr>
          <a:xfrm rot="-5400000" flipH="1">
            <a:off x="6223482" y="2301916"/>
            <a:ext cx="528000" cy="738000"/>
          </a:xfrm>
          <a:prstGeom prst="bentConnector3">
            <a:avLst>
              <a:gd name="adj1" fmla="val 50003"/>
            </a:avLst>
          </a:prstGeom>
          <a:noFill/>
          <a:ln w="9525" cap="flat" cmpd="sng">
            <a:solidFill>
              <a:schemeClr val="lt1"/>
            </a:solidFill>
            <a:prstDash val="solid"/>
            <a:miter lim="8000"/>
            <a:headEnd type="none" w="sm" len="sm"/>
            <a:tailEnd type="diamond" w="sm" len="sm"/>
          </a:ln>
        </p:spPr>
      </p:cxnSp>
      <p:cxnSp>
        <p:nvCxnSpPr>
          <p:cNvPr id="1128" name="Google Shape;1128;p43"/>
          <p:cNvCxnSpPr>
            <a:stCxn id="1129" idx="0"/>
            <a:endCxn id="1119" idx="2"/>
          </p:cNvCxnSpPr>
          <p:nvPr/>
        </p:nvCxnSpPr>
        <p:spPr>
          <a:xfrm rot="-5400000">
            <a:off x="5485352" y="2301800"/>
            <a:ext cx="528000" cy="7383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30" name="Google Shape;1130;p43"/>
          <p:cNvCxnSpPr>
            <a:stCxn id="1131" idx="0"/>
            <a:endCxn id="1125" idx="2"/>
          </p:cNvCxnSpPr>
          <p:nvPr/>
        </p:nvCxnSpPr>
        <p:spPr>
          <a:xfrm rot="-5400000">
            <a:off x="1688600" y="3234383"/>
            <a:ext cx="528000" cy="6708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32" name="Google Shape;1132;p43"/>
          <p:cNvCxnSpPr>
            <a:stCxn id="1133" idx="0"/>
            <a:endCxn id="1125" idx="2"/>
          </p:cNvCxnSpPr>
          <p:nvPr/>
        </p:nvCxnSpPr>
        <p:spPr>
          <a:xfrm rot="5400000" flipH="1">
            <a:off x="2427406" y="3166433"/>
            <a:ext cx="528000" cy="8067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34" name="Google Shape;1134;p43"/>
          <p:cNvCxnSpPr>
            <a:stCxn id="1135" idx="0"/>
            <a:endCxn id="1129" idx="2"/>
          </p:cNvCxnSpPr>
          <p:nvPr/>
        </p:nvCxnSpPr>
        <p:spPr>
          <a:xfrm rot="-5400000">
            <a:off x="4712262" y="3165833"/>
            <a:ext cx="528000" cy="8079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36" name="Google Shape;1136;p43"/>
          <p:cNvCxnSpPr>
            <a:stCxn id="1137" idx="0"/>
            <a:endCxn id="1129" idx="2"/>
          </p:cNvCxnSpPr>
          <p:nvPr/>
        </p:nvCxnSpPr>
        <p:spPr>
          <a:xfrm rot="5400000" flipH="1">
            <a:off x="5451069" y="3234983"/>
            <a:ext cx="528000" cy="669600"/>
          </a:xfrm>
          <a:prstGeom prst="bentConnector3">
            <a:avLst>
              <a:gd name="adj1" fmla="val 50003"/>
            </a:avLst>
          </a:prstGeom>
          <a:noFill/>
          <a:ln w="9525" cap="flat" cmpd="sng">
            <a:solidFill>
              <a:schemeClr val="lt1"/>
            </a:solidFill>
            <a:prstDash val="solid"/>
            <a:miter lim="8000"/>
            <a:headEnd type="diamond" w="sm" len="sm"/>
            <a:tailEnd type="none" w="sm" len="sm"/>
          </a:ln>
        </p:spPr>
      </p:cxnSp>
      <p:cxnSp>
        <p:nvCxnSpPr>
          <p:cNvPr id="1138" name="Google Shape;1138;p43"/>
          <p:cNvCxnSpPr>
            <a:stCxn id="1139" idx="0"/>
            <a:endCxn id="1129" idx="2"/>
          </p:cNvCxnSpPr>
          <p:nvPr/>
        </p:nvCxnSpPr>
        <p:spPr>
          <a:xfrm rot="5400000" flipH="1">
            <a:off x="6189875" y="2496233"/>
            <a:ext cx="528000" cy="2147100"/>
          </a:xfrm>
          <a:prstGeom prst="bentConnector3">
            <a:avLst>
              <a:gd name="adj1" fmla="val 50003"/>
            </a:avLst>
          </a:prstGeom>
          <a:noFill/>
          <a:ln w="9525" cap="flat" cmpd="sng">
            <a:solidFill>
              <a:schemeClr val="lt1"/>
            </a:solidFill>
            <a:prstDash val="solid"/>
            <a:miter lim="8000"/>
            <a:headEnd type="diamond" w="sm" len="sm"/>
            <a:tailEnd type="none" w="sm" len="sm"/>
          </a:ln>
        </p:spPr>
      </p:cxnSp>
      <p:sp>
        <p:nvSpPr>
          <p:cNvPr id="1118" name="Google Shape;1118;p43"/>
          <p:cNvSpPr txBox="1"/>
          <p:nvPr/>
        </p:nvSpPr>
        <p:spPr>
          <a:xfrm>
            <a:off x="3899647" y="1175750"/>
            <a:ext cx="13455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Jane Doe</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CEO</a:t>
            </a:r>
            <a:endParaRPr sz="1000">
              <a:solidFill>
                <a:schemeClr val="dk1"/>
              </a:solidFill>
              <a:latin typeface="Hanken Grotesk"/>
              <a:ea typeface="Hanken Grotesk"/>
              <a:cs typeface="Hanken Grotesk"/>
              <a:sym typeface="Hanken Grotesk"/>
            </a:endParaRPr>
          </a:p>
        </p:txBody>
      </p:sp>
      <p:sp>
        <p:nvSpPr>
          <p:cNvPr id="1121" name="Google Shape;1121;p43"/>
          <p:cNvSpPr txBox="1"/>
          <p:nvPr/>
        </p:nvSpPr>
        <p:spPr>
          <a:xfrm>
            <a:off x="2354608" y="2036116"/>
            <a:ext cx="13434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John Smith</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19" name="Google Shape;1119;p43"/>
          <p:cNvSpPr txBox="1"/>
          <p:nvPr/>
        </p:nvSpPr>
        <p:spPr>
          <a:xfrm>
            <a:off x="5446782" y="2036116"/>
            <a:ext cx="13434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Maya Willson</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Department Head</a:t>
            </a:r>
            <a:endParaRPr sz="1000">
              <a:solidFill>
                <a:schemeClr val="dk1"/>
              </a:solidFill>
              <a:latin typeface="Hanken Grotesk"/>
              <a:ea typeface="Hanken Grotesk"/>
              <a:cs typeface="Hanken Grotesk"/>
              <a:sym typeface="Hanken Grotesk"/>
            </a:endParaRPr>
          </a:p>
        </p:txBody>
      </p:sp>
      <p:sp>
        <p:nvSpPr>
          <p:cNvPr id="1127" name="Google Shape;1127;p43"/>
          <p:cNvSpPr txBox="1"/>
          <p:nvPr/>
        </p:nvSpPr>
        <p:spPr>
          <a:xfrm>
            <a:off x="6268296" y="2934950"/>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Steven Ander</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b="1">
              <a:solidFill>
                <a:schemeClr val="dk1"/>
              </a:solidFill>
              <a:latin typeface="Hanken Grotesk"/>
              <a:ea typeface="Hanken Grotesk"/>
              <a:cs typeface="Hanken Grotesk"/>
              <a:sym typeface="Hanken Grotesk"/>
            </a:endParaRPr>
          </a:p>
        </p:txBody>
      </p:sp>
      <p:sp>
        <p:nvSpPr>
          <p:cNvPr id="1129" name="Google Shape;1129;p43"/>
          <p:cNvSpPr txBox="1"/>
          <p:nvPr/>
        </p:nvSpPr>
        <p:spPr>
          <a:xfrm>
            <a:off x="4791902" y="2934950"/>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Sarah Williams</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b="1">
              <a:solidFill>
                <a:schemeClr val="dk1"/>
              </a:solidFill>
              <a:latin typeface="Hanken Grotesk"/>
              <a:ea typeface="Hanken Grotesk"/>
              <a:cs typeface="Hanken Grotesk"/>
              <a:sym typeface="Hanken Grotesk"/>
            </a:endParaRPr>
          </a:p>
        </p:txBody>
      </p:sp>
      <p:sp>
        <p:nvSpPr>
          <p:cNvPr id="1123" name="Google Shape;1123;p43"/>
          <p:cNvSpPr txBox="1"/>
          <p:nvPr/>
        </p:nvSpPr>
        <p:spPr>
          <a:xfrm>
            <a:off x="3176123" y="2934950"/>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Richard Taylor</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b="1">
              <a:solidFill>
                <a:schemeClr val="dk1"/>
              </a:solidFill>
              <a:latin typeface="Hanken Grotesk"/>
              <a:ea typeface="Hanken Grotesk"/>
              <a:cs typeface="Hanken Grotesk"/>
              <a:sym typeface="Hanken Grotesk"/>
            </a:endParaRPr>
          </a:p>
        </p:txBody>
      </p:sp>
      <p:sp>
        <p:nvSpPr>
          <p:cNvPr id="1125" name="Google Shape;1125;p43"/>
          <p:cNvSpPr txBox="1"/>
          <p:nvPr/>
        </p:nvSpPr>
        <p:spPr>
          <a:xfrm>
            <a:off x="1699729" y="2934950"/>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Emma Miller</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Manager</a:t>
            </a:r>
            <a:endParaRPr sz="1000">
              <a:solidFill>
                <a:schemeClr val="dk1"/>
              </a:solidFill>
              <a:latin typeface="Hanken Grotesk"/>
              <a:ea typeface="Hanken Grotesk"/>
              <a:cs typeface="Hanken Grotesk"/>
              <a:sym typeface="Hanken Grotesk"/>
            </a:endParaRPr>
          </a:p>
        </p:txBody>
      </p:sp>
      <p:sp>
        <p:nvSpPr>
          <p:cNvPr id="1137" name="Google Shape;1137;p43"/>
          <p:cNvSpPr txBox="1"/>
          <p:nvPr/>
        </p:nvSpPr>
        <p:spPr>
          <a:xfrm>
            <a:off x="5461569" y="3833783"/>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William Young</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b="1">
              <a:solidFill>
                <a:schemeClr val="dk1"/>
              </a:solidFill>
              <a:latin typeface="Hanken Grotesk"/>
              <a:ea typeface="Hanken Grotesk"/>
              <a:cs typeface="Hanken Grotesk"/>
              <a:sym typeface="Hanken Grotesk"/>
            </a:endParaRPr>
          </a:p>
        </p:txBody>
      </p:sp>
      <p:sp>
        <p:nvSpPr>
          <p:cNvPr id="1135" name="Google Shape;1135;p43"/>
          <p:cNvSpPr txBox="1"/>
          <p:nvPr/>
        </p:nvSpPr>
        <p:spPr>
          <a:xfrm>
            <a:off x="3984012" y="3833783"/>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James Scott</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b="1">
              <a:solidFill>
                <a:schemeClr val="dk1"/>
              </a:solidFill>
              <a:latin typeface="Hanken Grotesk"/>
              <a:ea typeface="Hanken Grotesk"/>
              <a:cs typeface="Hanken Grotesk"/>
              <a:sym typeface="Hanken Grotesk"/>
            </a:endParaRPr>
          </a:p>
        </p:txBody>
      </p:sp>
      <p:sp>
        <p:nvSpPr>
          <p:cNvPr id="1133" name="Google Shape;1133;p43"/>
          <p:cNvSpPr txBox="1"/>
          <p:nvPr/>
        </p:nvSpPr>
        <p:spPr>
          <a:xfrm>
            <a:off x="2506456" y="3833783"/>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Michelle García</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b="1">
              <a:solidFill>
                <a:schemeClr val="dk1"/>
              </a:solidFill>
              <a:latin typeface="Hanken Grotesk"/>
              <a:ea typeface="Hanken Grotesk"/>
              <a:cs typeface="Hanken Grotesk"/>
              <a:sym typeface="Hanken Grotesk"/>
            </a:endParaRPr>
          </a:p>
        </p:txBody>
      </p:sp>
      <p:sp>
        <p:nvSpPr>
          <p:cNvPr id="1131" name="Google Shape;1131;p43"/>
          <p:cNvSpPr txBox="1"/>
          <p:nvPr/>
        </p:nvSpPr>
        <p:spPr>
          <a:xfrm>
            <a:off x="1028900" y="3833783"/>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Brian Clark</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a:solidFill>
                <a:schemeClr val="dk1"/>
              </a:solidFill>
              <a:latin typeface="Hanken Grotesk"/>
              <a:ea typeface="Hanken Grotesk"/>
              <a:cs typeface="Hanken Grotesk"/>
              <a:sym typeface="Hanken Grotesk"/>
            </a:endParaRPr>
          </a:p>
        </p:txBody>
      </p:sp>
      <p:sp>
        <p:nvSpPr>
          <p:cNvPr id="1139" name="Google Shape;1139;p43"/>
          <p:cNvSpPr txBox="1"/>
          <p:nvPr/>
        </p:nvSpPr>
        <p:spPr>
          <a:xfrm>
            <a:off x="6939125" y="3833783"/>
            <a:ext cx="1176600" cy="370800"/>
          </a:xfrm>
          <a:prstGeom prst="rect">
            <a:avLst/>
          </a:prstGeom>
          <a:solidFill>
            <a:srgbClr val="FFFFFF">
              <a:alpha val="7500"/>
            </a:srgbClr>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chemeClr val="dk1"/>
                </a:solidFill>
                <a:latin typeface="Hanken Grotesk"/>
                <a:ea typeface="Hanken Grotesk"/>
                <a:cs typeface="Hanken Grotesk"/>
                <a:sym typeface="Hanken Grotesk"/>
              </a:rPr>
              <a:t>Alan Turner</a:t>
            </a:r>
            <a:endParaRPr sz="1000" b="1">
              <a:solidFill>
                <a:schemeClr val="dk1"/>
              </a:solidFill>
              <a:latin typeface="Hanken Grotesk"/>
              <a:ea typeface="Hanken Grotesk"/>
              <a:cs typeface="Hanken Grotesk"/>
              <a:sym typeface="Hanken Grotesk"/>
            </a:endParaRPr>
          </a:p>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Employee</a:t>
            </a:r>
            <a:endParaRPr sz="1000" b="1">
              <a:solidFill>
                <a:schemeClr val="dk1"/>
              </a:solidFill>
              <a:latin typeface="Hanken Grotesk"/>
              <a:ea typeface="Hanken Grotesk"/>
              <a:cs typeface="Hanken Grotesk"/>
              <a:sym typeface="Hanken Grotesk"/>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43"/>
        <p:cNvGrpSpPr/>
        <p:nvPr/>
      </p:nvGrpSpPr>
      <p:grpSpPr>
        <a:xfrm>
          <a:off x="0" y="0"/>
          <a:ext cx="0" cy="0"/>
          <a:chOff x="0" y="0"/>
          <a:chExt cx="0" cy="0"/>
        </a:xfrm>
      </p:grpSpPr>
      <p:sp>
        <p:nvSpPr>
          <p:cNvPr id="1144" name="Google Shape;1144;p44"/>
          <p:cNvSpPr/>
          <p:nvPr/>
        </p:nvSpPr>
        <p:spPr>
          <a:xfrm>
            <a:off x="1018375" y="1806425"/>
            <a:ext cx="715800" cy="2693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44"/>
          <p:cNvSpPr/>
          <p:nvPr/>
        </p:nvSpPr>
        <p:spPr>
          <a:xfrm>
            <a:off x="1822450" y="2590650"/>
            <a:ext cx="715800" cy="190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44"/>
          <p:cNvSpPr/>
          <p:nvPr/>
        </p:nvSpPr>
        <p:spPr>
          <a:xfrm>
            <a:off x="2626525" y="3656425"/>
            <a:ext cx="715800" cy="843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600" b="0">
                <a:latin typeface="Raleway Black"/>
                <a:ea typeface="Raleway Black"/>
                <a:cs typeface="Raleway Black"/>
                <a:sym typeface="Raleway Black"/>
              </a:rPr>
              <a:t>MARKET SIZE OVERVIEW</a:t>
            </a:r>
            <a:endParaRPr sz="2600" b="0">
              <a:latin typeface="Raleway Black"/>
              <a:ea typeface="Raleway Black"/>
              <a:cs typeface="Raleway Black"/>
              <a:sym typeface="Raleway Black"/>
            </a:endParaRPr>
          </a:p>
        </p:txBody>
      </p:sp>
      <p:sp>
        <p:nvSpPr>
          <p:cNvPr id="1148" name="Google Shape;1148;p44"/>
          <p:cNvSpPr txBox="1"/>
          <p:nvPr/>
        </p:nvSpPr>
        <p:spPr>
          <a:xfrm>
            <a:off x="1018375" y="1252188"/>
            <a:ext cx="12699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dk1"/>
                </a:solidFill>
                <a:latin typeface="Raleway"/>
                <a:ea typeface="Raleway"/>
                <a:cs typeface="Raleway"/>
                <a:sym typeface="Raleway"/>
              </a:rPr>
              <a:t>$100M</a:t>
            </a:r>
            <a:endParaRPr sz="2400" b="1">
              <a:solidFill>
                <a:schemeClr val="dk1"/>
              </a:solidFill>
              <a:latin typeface="Raleway"/>
              <a:ea typeface="Raleway"/>
              <a:cs typeface="Raleway"/>
              <a:sym typeface="Raleway"/>
            </a:endParaRPr>
          </a:p>
        </p:txBody>
      </p:sp>
      <p:sp>
        <p:nvSpPr>
          <p:cNvPr id="1149" name="Google Shape;1149;p44"/>
          <p:cNvSpPr txBox="1"/>
          <p:nvPr/>
        </p:nvSpPr>
        <p:spPr>
          <a:xfrm>
            <a:off x="1822450" y="2040750"/>
            <a:ext cx="12699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lt1"/>
                </a:solidFill>
                <a:latin typeface="Raleway"/>
                <a:ea typeface="Raleway"/>
                <a:cs typeface="Raleway"/>
                <a:sym typeface="Raleway"/>
              </a:rPr>
              <a:t>$20M</a:t>
            </a:r>
            <a:endParaRPr sz="2400" b="1">
              <a:solidFill>
                <a:schemeClr val="lt1"/>
              </a:solidFill>
              <a:latin typeface="Raleway"/>
              <a:ea typeface="Raleway"/>
              <a:cs typeface="Raleway"/>
              <a:sym typeface="Raleway"/>
            </a:endParaRPr>
          </a:p>
        </p:txBody>
      </p:sp>
      <p:sp>
        <p:nvSpPr>
          <p:cNvPr id="1150" name="Google Shape;1150;p44"/>
          <p:cNvSpPr txBox="1"/>
          <p:nvPr/>
        </p:nvSpPr>
        <p:spPr>
          <a:xfrm>
            <a:off x="2626525" y="3102325"/>
            <a:ext cx="1269900" cy="5541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2400" b="1">
                <a:solidFill>
                  <a:schemeClr val="accent1"/>
                </a:solidFill>
                <a:latin typeface="Raleway"/>
                <a:ea typeface="Raleway"/>
                <a:cs typeface="Raleway"/>
                <a:sym typeface="Raleway"/>
              </a:rPr>
              <a:t>$5M</a:t>
            </a:r>
            <a:endParaRPr sz="2400" b="1">
              <a:solidFill>
                <a:schemeClr val="accent1"/>
              </a:solidFill>
              <a:latin typeface="Raleway"/>
              <a:ea typeface="Raleway"/>
              <a:cs typeface="Raleway"/>
              <a:sym typeface="Raleway"/>
            </a:endParaRPr>
          </a:p>
        </p:txBody>
      </p:sp>
      <p:sp>
        <p:nvSpPr>
          <p:cNvPr id="1151" name="Google Shape;1151;p44"/>
          <p:cNvSpPr/>
          <p:nvPr/>
        </p:nvSpPr>
        <p:spPr>
          <a:xfrm>
            <a:off x="4254550" y="1192392"/>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4"/>
          <p:cNvSpPr txBox="1"/>
          <p:nvPr/>
        </p:nvSpPr>
        <p:spPr>
          <a:xfrm>
            <a:off x="4840100" y="1116192"/>
            <a:ext cx="3584100" cy="4245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sz="1600">
                <a:solidFill>
                  <a:schemeClr val="dk1"/>
                </a:solidFill>
                <a:latin typeface="Raleway Black"/>
                <a:ea typeface="Raleway Black"/>
                <a:cs typeface="Raleway Black"/>
                <a:sym typeface="Raleway Black"/>
              </a:rPr>
              <a:t>OUTER CIRCLE</a:t>
            </a:r>
            <a:endParaRPr sz="1600">
              <a:solidFill>
                <a:schemeClr val="dk1"/>
              </a:solidFill>
              <a:latin typeface="Raleway Black"/>
              <a:ea typeface="Raleway Black"/>
              <a:cs typeface="Raleway Black"/>
              <a:sym typeface="Raleway Black"/>
            </a:endParaRPr>
          </a:p>
        </p:txBody>
      </p:sp>
      <p:sp>
        <p:nvSpPr>
          <p:cNvPr id="1153" name="Google Shape;1153;p44"/>
          <p:cNvSpPr txBox="1"/>
          <p:nvPr/>
        </p:nvSpPr>
        <p:spPr>
          <a:xfrm>
            <a:off x="4840100" y="1411445"/>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Include the total size of the market, which represents the entire potential customer base for the product or service</a:t>
            </a:r>
            <a:endParaRPr sz="1200">
              <a:solidFill>
                <a:schemeClr val="dk1"/>
              </a:solidFill>
              <a:latin typeface="Hanken Grotesk"/>
              <a:ea typeface="Hanken Grotesk"/>
              <a:cs typeface="Hanken Grotesk"/>
              <a:sym typeface="Hanken Grotesk"/>
            </a:endParaRPr>
          </a:p>
        </p:txBody>
      </p:sp>
      <p:sp>
        <p:nvSpPr>
          <p:cNvPr id="1154" name="Google Shape;1154;p44"/>
          <p:cNvSpPr txBox="1"/>
          <p:nvPr/>
        </p:nvSpPr>
        <p:spPr>
          <a:xfrm>
            <a:off x="4840100" y="2295409"/>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MIDDLE CIRCLE</a:t>
            </a:r>
            <a:endParaRPr sz="1600">
              <a:solidFill>
                <a:schemeClr val="dk1"/>
              </a:solidFill>
              <a:latin typeface="Raleway Black"/>
              <a:ea typeface="Raleway Black"/>
              <a:cs typeface="Raleway Black"/>
              <a:sym typeface="Raleway Black"/>
            </a:endParaRPr>
          </a:p>
        </p:txBody>
      </p:sp>
      <p:sp>
        <p:nvSpPr>
          <p:cNvPr id="1155" name="Google Shape;1155;p44"/>
          <p:cNvSpPr txBox="1"/>
          <p:nvPr/>
        </p:nvSpPr>
        <p:spPr>
          <a:xfrm>
            <a:off x="4840100" y="2590656"/>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Identify the target market for the product or service, which may be a subset of the total market. This could be based on factors such as demographics, geography, or specific needs</a:t>
            </a:r>
            <a:endParaRPr sz="1200">
              <a:solidFill>
                <a:schemeClr val="dk1"/>
              </a:solidFill>
              <a:latin typeface="Hanken Grotesk"/>
              <a:ea typeface="Hanken Grotesk"/>
              <a:cs typeface="Hanken Grotesk"/>
              <a:sym typeface="Hanken Grotesk"/>
            </a:endParaRPr>
          </a:p>
        </p:txBody>
      </p:sp>
      <p:sp>
        <p:nvSpPr>
          <p:cNvPr id="1156" name="Google Shape;1156;p44"/>
          <p:cNvSpPr txBox="1"/>
          <p:nvPr/>
        </p:nvSpPr>
        <p:spPr>
          <a:xfrm>
            <a:off x="4840100" y="3474627"/>
            <a:ext cx="3584100" cy="4245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600">
                <a:solidFill>
                  <a:schemeClr val="dk1"/>
                </a:solidFill>
                <a:latin typeface="Raleway Black"/>
                <a:ea typeface="Raleway Black"/>
                <a:cs typeface="Raleway Black"/>
                <a:sym typeface="Raleway Black"/>
              </a:rPr>
              <a:t>INNER CIRCLE</a:t>
            </a:r>
            <a:endParaRPr sz="1600">
              <a:solidFill>
                <a:schemeClr val="dk1"/>
              </a:solidFill>
              <a:latin typeface="Raleway Black"/>
              <a:ea typeface="Raleway Black"/>
              <a:cs typeface="Raleway Black"/>
              <a:sym typeface="Raleway Black"/>
            </a:endParaRPr>
          </a:p>
        </p:txBody>
      </p:sp>
      <p:sp>
        <p:nvSpPr>
          <p:cNvPr id="1157" name="Google Shape;1157;p44"/>
          <p:cNvSpPr txBox="1"/>
          <p:nvPr/>
        </p:nvSpPr>
        <p:spPr>
          <a:xfrm>
            <a:off x="4840100" y="3769867"/>
            <a:ext cx="3584100" cy="84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Hanken Grotesk"/>
                <a:ea typeface="Hanken Grotesk"/>
                <a:cs typeface="Hanken Grotesk"/>
                <a:sym typeface="Hanken Grotesk"/>
              </a:rPr>
              <a:t>Indicate the current market size, which represents the portion of the target market that the company has successfully captured</a:t>
            </a:r>
            <a:endParaRPr sz="1200">
              <a:solidFill>
                <a:schemeClr val="dk1"/>
              </a:solidFill>
              <a:latin typeface="Hanken Grotesk"/>
              <a:ea typeface="Hanken Grotesk"/>
              <a:cs typeface="Hanken Grotesk"/>
              <a:sym typeface="Hanken Grotesk"/>
            </a:endParaRPr>
          </a:p>
        </p:txBody>
      </p:sp>
      <p:sp>
        <p:nvSpPr>
          <p:cNvPr id="1158" name="Google Shape;1158;p44"/>
          <p:cNvSpPr/>
          <p:nvPr/>
        </p:nvSpPr>
        <p:spPr>
          <a:xfrm>
            <a:off x="4254550" y="2373592"/>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4"/>
          <p:cNvSpPr/>
          <p:nvPr/>
        </p:nvSpPr>
        <p:spPr>
          <a:xfrm>
            <a:off x="4254550" y="3554792"/>
            <a:ext cx="548700" cy="54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 name="Google Shape;1160;p44"/>
          <p:cNvGrpSpPr/>
          <p:nvPr/>
        </p:nvGrpSpPr>
        <p:grpSpPr>
          <a:xfrm>
            <a:off x="4356313" y="3656425"/>
            <a:ext cx="345125" cy="345150"/>
            <a:chOff x="997838" y="3797375"/>
            <a:chExt cx="345125" cy="345150"/>
          </a:xfrm>
        </p:grpSpPr>
        <p:sp>
          <p:nvSpPr>
            <p:cNvPr id="1161" name="Google Shape;1161;p44"/>
            <p:cNvSpPr/>
            <p:nvPr/>
          </p:nvSpPr>
          <p:spPr>
            <a:xfrm>
              <a:off x="997838" y="3797375"/>
              <a:ext cx="345125" cy="345150"/>
            </a:xfrm>
            <a:custGeom>
              <a:avLst/>
              <a:gdLst/>
              <a:ahLst/>
              <a:cxnLst/>
              <a:rect l="l" t="t" r="r" b="b"/>
              <a:pathLst>
                <a:path w="13805" h="13806" extrusionOk="0">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2" name="Google Shape;1162;p44"/>
            <p:cNvSpPr/>
            <p:nvPr/>
          </p:nvSpPr>
          <p:spPr>
            <a:xfrm>
              <a:off x="1259638" y="3810725"/>
              <a:ext cx="40700" cy="30375"/>
            </a:xfrm>
            <a:custGeom>
              <a:avLst/>
              <a:gdLst/>
              <a:ahLst/>
              <a:cxnLst/>
              <a:rect l="l" t="t" r="r" b="b"/>
              <a:pathLst>
                <a:path w="1628" h="1215" extrusionOk="0">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3" name="Google Shape;1163;p44"/>
            <p:cNvSpPr/>
            <p:nvPr/>
          </p:nvSpPr>
          <p:spPr>
            <a:xfrm>
              <a:off x="1259638" y="3908500"/>
              <a:ext cx="40700" cy="30325"/>
            </a:xfrm>
            <a:custGeom>
              <a:avLst/>
              <a:gdLst/>
              <a:ahLst/>
              <a:cxnLst/>
              <a:rect l="l" t="t" r="r" b="b"/>
              <a:pathLst>
                <a:path w="1628" h="1213" extrusionOk="0">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4" name="Google Shape;1164;p44"/>
            <p:cNvSpPr/>
            <p:nvPr/>
          </p:nvSpPr>
          <p:spPr>
            <a:xfrm>
              <a:off x="1039913" y="3810725"/>
              <a:ext cx="40625" cy="30375"/>
            </a:xfrm>
            <a:custGeom>
              <a:avLst/>
              <a:gdLst/>
              <a:ahLst/>
              <a:cxnLst/>
              <a:rect l="l" t="t" r="r" b="b"/>
              <a:pathLst>
                <a:path w="1625" h="1215" extrusionOk="0">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5" name="Google Shape;1165;p44"/>
            <p:cNvSpPr/>
            <p:nvPr/>
          </p:nvSpPr>
          <p:spPr>
            <a:xfrm>
              <a:off x="1039913" y="3908500"/>
              <a:ext cx="40625" cy="30325"/>
            </a:xfrm>
            <a:custGeom>
              <a:avLst/>
              <a:gdLst/>
              <a:ahLst/>
              <a:cxnLst/>
              <a:rect l="l" t="t" r="r" b="b"/>
              <a:pathLst>
                <a:path w="1625" h="1213" extrusionOk="0">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166" name="Google Shape;1166;p44"/>
          <p:cNvGrpSpPr/>
          <p:nvPr/>
        </p:nvGrpSpPr>
        <p:grpSpPr>
          <a:xfrm>
            <a:off x="4376150" y="2475363"/>
            <a:ext cx="305475" cy="345175"/>
            <a:chOff x="1017663" y="3243950"/>
            <a:chExt cx="305475" cy="345175"/>
          </a:xfrm>
        </p:grpSpPr>
        <p:sp>
          <p:nvSpPr>
            <p:cNvPr id="1167" name="Google Shape;1167;p44"/>
            <p:cNvSpPr/>
            <p:nvPr/>
          </p:nvSpPr>
          <p:spPr>
            <a:xfrm>
              <a:off x="1234238" y="3487950"/>
              <a:ext cx="40350" cy="20500"/>
            </a:xfrm>
            <a:custGeom>
              <a:avLst/>
              <a:gdLst/>
              <a:ahLst/>
              <a:cxnLst/>
              <a:rect l="l" t="t" r="r" b="b"/>
              <a:pathLst>
                <a:path w="1614" h="820" extrusionOk="0">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8" name="Google Shape;1168;p44"/>
            <p:cNvSpPr/>
            <p:nvPr/>
          </p:nvSpPr>
          <p:spPr>
            <a:xfrm>
              <a:off x="1065638" y="3487950"/>
              <a:ext cx="40350" cy="20500"/>
            </a:xfrm>
            <a:custGeom>
              <a:avLst/>
              <a:gdLst/>
              <a:ahLst/>
              <a:cxnLst/>
              <a:rect l="l" t="t" r="r" b="b"/>
              <a:pathLst>
                <a:path w="1614" h="820" extrusionOk="0">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69" name="Google Shape;1169;p44"/>
            <p:cNvSpPr/>
            <p:nvPr/>
          </p:nvSpPr>
          <p:spPr>
            <a:xfrm>
              <a:off x="1017663" y="3243950"/>
              <a:ext cx="305475" cy="345175"/>
            </a:xfrm>
            <a:custGeom>
              <a:avLst/>
              <a:gdLst/>
              <a:ahLst/>
              <a:cxnLst/>
              <a:rect l="l" t="t" r="r" b="b"/>
              <a:pathLst>
                <a:path w="12219" h="13807" extrusionOk="0">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170" name="Google Shape;1170;p44"/>
          <p:cNvGrpSpPr/>
          <p:nvPr/>
        </p:nvGrpSpPr>
        <p:grpSpPr>
          <a:xfrm>
            <a:off x="4356325" y="1294038"/>
            <a:ext cx="345125" cy="345425"/>
            <a:chOff x="997838" y="2690475"/>
            <a:chExt cx="345125" cy="345425"/>
          </a:xfrm>
        </p:grpSpPr>
        <p:sp>
          <p:nvSpPr>
            <p:cNvPr id="1171" name="Google Shape;1171;p44"/>
            <p:cNvSpPr/>
            <p:nvPr/>
          </p:nvSpPr>
          <p:spPr>
            <a:xfrm>
              <a:off x="1267563" y="2758300"/>
              <a:ext cx="41550" cy="20150"/>
            </a:xfrm>
            <a:custGeom>
              <a:avLst/>
              <a:gdLst/>
              <a:ahLst/>
              <a:cxnLst/>
              <a:rect l="l" t="t" r="r" b="b"/>
              <a:pathLst>
                <a:path w="1662" h="806" extrusionOk="0">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2" name="Google Shape;1172;p44"/>
            <p:cNvSpPr/>
            <p:nvPr/>
          </p:nvSpPr>
          <p:spPr>
            <a:xfrm>
              <a:off x="1259988" y="2704400"/>
              <a:ext cx="40625" cy="30350"/>
            </a:xfrm>
            <a:custGeom>
              <a:avLst/>
              <a:gdLst/>
              <a:ahLst/>
              <a:cxnLst/>
              <a:rect l="l" t="t" r="r" b="b"/>
              <a:pathLst>
                <a:path w="1625" h="1214" extrusionOk="0">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3" name="Google Shape;1173;p44"/>
            <p:cNvSpPr/>
            <p:nvPr/>
          </p:nvSpPr>
          <p:spPr>
            <a:xfrm>
              <a:off x="1259988" y="2802150"/>
              <a:ext cx="40625" cy="30350"/>
            </a:xfrm>
            <a:custGeom>
              <a:avLst/>
              <a:gdLst/>
              <a:ahLst/>
              <a:cxnLst/>
              <a:rect l="l" t="t" r="r" b="b"/>
              <a:pathLst>
                <a:path w="1625" h="1214" extrusionOk="0">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4" name="Google Shape;1174;p44"/>
            <p:cNvSpPr/>
            <p:nvPr/>
          </p:nvSpPr>
          <p:spPr>
            <a:xfrm>
              <a:off x="1031688" y="2758300"/>
              <a:ext cx="41550" cy="20150"/>
            </a:xfrm>
            <a:custGeom>
              <a:avLst/>
              <a:gdLst/>
              <a:ahLst/>
              <a:cxnLst/>
              <a:rect l="l" t="t" r="r" b="b"/>
              <a:pathLst>
                <a:path w="1662" h="806" extrusionOk="0">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5" name="Google Shape;1175;p44"/>
            <p:cNvSpPr/>
            <p:nvPr/>
          </p:nvSpPr>
          <p:spPr>
            <a:xfrm>
              <a:off x="1040188" y="2704400"/>
              <a:ext cx="40625" cy="30350"/>
            </a:xfrm>
            <a:custGeom>
              <a:avLst/>
              <a:gdLst/>
              <a:ahLst/>
              <a:cxnLst/>
              <a:rect l="l" t="t" r="r" b="b"/>
              <a:pathLst>
                <a:path w="1625" h="1214" extrusionOk="0">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6" name="Google Shape;1176;p44"/>
            <p:cNvSpPr/>
            <p:nvPr/>
          </p:nvSpPr>
          <p:spPr>
            <a:xfrm>
              <a:off x="1040188" y="2802150"/>
              <a:ext cx="40625" cy="30350"/>
            </a:xfrm>
            <a:custGeom>
              <a:avLst/>
              <a:gdLst/>
              <a:ahLst/>
              <a:cxnLst/>
              <a:rect l="l" t="t" r="r" b="b"/>
              <a:pathLst>
                <a:path w="1625" h="1214" extrusionOk="0">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177" name="Google Shape;1177;p44"/>
            <p:cNvSpPr/>
            <p:nvPr/>
          </p:nvSpPr>
          <p:spPr>
            <a:xfrm>
              <a:off x="997838" y="2690475"/>
              <a:ext cx="345125" cy="345425"/>
            </a:xfrm>
            <a:custGeom>
              <a:avLst/>
              <a:gdLst/>
              <a:ahLst/>
              <a:cxnLst/>
              <a:rect l="l" t="t" r="r" b="b"/>
              <a:pathLst>
                <a:path w="13805" h="13817" extrusionOk="0">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cxnSp>
        <p:nvCxnSpPr>
          <p:cNvPr id="1178" name="Google Shape;1178;p44"/>
          <p:cNvCxnSpPr>
            <a:stCxn id="1151" idx="1"/>
          </p:cNvCxnSpPr>
          <p:nvPr/>
        </p:nvCxnSpPr>
        <p:spPr>
          <a:xfrm flipH="1">
            <a:off x="1746250" y="1466742"/>
            <a:ext cx="2508300" cy="5520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179" name="Google Shape;1179;p44"/>
          <p:cNvCxnSpPr>
            <a:stCxn id="1158" idx="1"/>
          </p:cNvCxnSpPr>
          <p:nvPr/>
        </p:nvCxnSpPr>
        <p:spPr>
          <a:xfrm flipH="1">
            <a:off x="2552950" y="2647942"/>
            <a:ext cx="1701600" cy="183600"/>
          </a:xfrm>
          <a:prstGeom prst="bentConnector3">
            <a:avLst>
              <a:gd name="adj1" fmla="val 50000"/>
            </a:avLst>
          </a:prstGeom>
          <a:noFill/>
          <a:ln w="9525" cap="flat" cmpd="sng">
            <a:solidFill>
              <a:schemeClr val="dk1"/>
            </a:solidFill>
            <a:prstDash val="solid"/>
            <a:round/>
            <a:headEnd type="none" w="med" len="med"/>
            <a:tailEnd type="diamond" w="med" len="med"/>
          </a:ln>
        </p:spPr>
      </p:cxnSp>
      <p:cxnSp>
        <p:nvCxnSpPr>
          <p:cNvPr id="1180" name="Google Shape;1180;p44"/>
          <p:cNvCxnSpPr>
            <a:stCxn id="1159" idx="1"/>
            <a:endCxn id="1146" idx="3"/>
          </p:cNvCxnSpPr>
          <p:nvPr/>
        </p:nvCxnSpPr>
        <p:spPr>
          <a:xfrm flipH="1">
            <a:off x="3342250" y="3829142"/>
            <a:ext cx="912300" cy="249000"/>
          </a:xfrm>
          <a:prstGeom prst="bentConnector3">
            <a:avLst>
              <a:gd name="adj1" fmla="val 49996"/>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30"/>
          <p:cNvSpPr txBox="1">
            <a:spLocks noGrp="1"/>
          </p:cNvSpPr>
          <p:nvPr>
            <p:ph type="subTitle" idx="8"/>
          </p:nvPr>
        </p:nvSpPr>
        <p:spPr>
          <a:xfrm>
            <a:off x="4010944" y="1769028"/>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POSITION RELATIVE</a:t>
            </a:r>
            <a:endParaRPr dirty="0"/>
          </a:p>
        </p:txBody>
      </p:sp>
      <p:sp>
        <p:nvSpPr>
          <p:cNvPr id="709" name="Google Shape;709;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sz="2800" dirty="0"/>
              <a:t>CSS LAYOUTING POSITION</a:t>
            </a:r>
            <a:endParaRPr dirty="0"/>
          </a:p>
        </p:txBody>
      </p:sp>
      <p:sp>
        <p:nvSpPr>
          <p:cNvPr id="710" name="Google Shape;710;p30"/>
          <p:cNvSpPr txBox="1">
            <a:spLocks noGrp="1"/>
          </p:cNvSpPr>
          <p:nvPr>
            <p:ph type="title" idx="2"/>
          </p:nvPr>
        </p:nvSpPr>
        <p:spPr>
          <a:xfrm>
            <a:off x="3177356" y="1199529"/>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712" name="Google Shape;712;p30"/>
          <p:cNvSpPr txBox="1">
            <a:spLocks noGrp="1"/>
          </p:cNvSpPr>
          <p:nvPr>
            <p:ph type="title" idx="4"/>
          </p:nvPr>
        </p:nvSpPr>
        <p:spPr>
          <a:xfrm>
            <a:off x="3177356" y="1767226"/>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713" name="Google Shape;713;p30"/>
          <p:cNvSpPr txBox="1">
            <a:spLocks noGrp="1"/>
          </p:cNvSpPr>
          <p:nvPr>
            <p:ph type="title" idx="5"/>
          </p:nvPr>
        </p:nvSpPr>
        <p:spPr>
          <a:xfrm>
            <a:off x="3177356" y="2904427"/>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714" name="Google Shape;714;p30"/>
          <p:cNvSpPr txBox="1">
            <a:spLocks noGrp="1"/>
          </p:cNvSpPr>
          <p:nvPr>
            <p:ph type="title" idx="6"/>
          </p:nvPr>
        </p:nvSpPr>
        <p:spPr>
          <a:xfrm>
            <a:off x="3177356" y="2334924"/>
            <a:ext cx="734700" cy="493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716" name="Google Shape;716;p30"/>
          <p:cNvSpPr txBox="1">
            <a:spLocks noGrp="1"/>
          </p:cNvSpPr>
          <p:nvPr>
            <p:ph type="subTitle" idx="1"/>
          </p:nvPr>
        </p:nvSpPr>
        <p:spPr>
          <a:xfrm>
            <a:off x="4010944" y="1201329"/>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POSITION STATIC</a:t>
            </a:r>
            <a:endParaRPr dirty="0"/>
          </a:p>
        </p:txBody>
      </p:sp>
      <p:sp>
        <p:nvSpPr>
          <p:cNvPr id="717" name="Google Shape;717;p30"/>
          <p:cNvSpPr txBox="1">
            <a:spLocks noGrp="1"/>
          </p:cNvSpPr>
          <p:nvPr>
            <p:ph type="subTitle" idx="9"/>
          </p:nvPr>
        </p:nvSpPr>
        <p:spPr>
          <a:xfrm>
            <a:off x="4010944" y="2336727"/>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POSITION ABSOLUTE</a:t>
            </a:r>
            <a:endParaRPr dirty="0"/>
          </a:p>
        </p:txBody>
      </p:sp>
      <p:sp>
        <p:nvSpPr>
          <p:cNvPr id="718" name="Google Shape;718;p30"/>
          <p:cNvSpPr txBox="1">
            <a:spLocks noGrp="1"/>
          </p:cNvSpPr>
          <p:nvPr>
            <p:ph type="subTitle" idx="13"/>
          </p:nvPr>
        </p:nvSpPr>
        <p:spPr>
          <a:xfrm>
            <a:off x="4010941" y="2904427"/>
            <a:ext cx="2717700" cy="490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POSITION FIXED</a:t>
            </a:r>
            <a:endParaRPr dirty="0"/>
          </a:p>
        </p:txBody>
      </p:sp>
      <p:grpSp>
        <p:nvGrpSpPr>
          <p:cNvPr id="721" name="Google Shape;721;p30"/>
          <p:cNvGrpSpPr/>
          <p:nvPr/>
        </p:nvGrpSpPr>
        <p:grpSpPr>
          <a:xfrm>
            <a:off x="1339375" y="1762000"/>
            <a:ext cx="1193310" cy="3463350"/>
            <a:chOff x="472500" y="1762000"/>
            <a:chExt cx="1193310" cy="3463350"/>
          </a:xfrm>
        </p:grpSpPr>
        <p:grpSp>
          <p:nvGrpSpPr>
            <p:cNvPr id="722" name="Google Shape;722;p30"/>
            <p:cNvGrpSpPr/>
            <p:nvPr/>
          </p:nvGrpSpPr>
          <p:grpSpPr>
            <a:xfrm rot="10800000">
              <a:off x="1172489" y="4265721"/>
              <a:ext cx="493321" cy="357312"/>
              <a:chOff x="1722354" y="229144"/>
              <a:chExt cx="1748744" cy="1266614"/>
            </a:xfrm>
          </p:grpSpPr>
          <p:sp>
            <p:nvSpPr>
              <p:cNvPr id="723" name="Google Shape;723;p3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solidFill>
                <a:schemeClr val="lt2"/>
              </a:solid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3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 name="Google Shape;725;p30"/>
            <p:cNvSpPr/>
            <p:nvPr/>
          </p:nvSpPr>
          <p:spPr>
            <a:xfrm>
              <a:off x="472500" y="1762000"/>
              <a:ext cx="700000" cy="3463350"/>
            </a:xfrm>
            <a:custGeom>
              <a:avLst/>
              <a:gdLst/>
              <a:ahLst/>
              <a:cxnLst/>
              <a:rect l="l" t="t" r="r" b="b"/>
              <a:pathLst>
                <a:path w="28000" h="138534" extrusionOk="0">
                  <a:moveTo>
                    <a:pt x="0" y="0"/>
                  </a:moveTo>
                  <a:lnTo>
                    <a:pt x="0" y="65749"/>
                  </a:lnTo>
                  <a:lnTo>
                    <a:pt x="28000" y="81915"/>
                  </a:lnTo>
                  <a:lnTo>
                    <a:pt x="28000" y="109663"/>
                  </a:lnTo>
                  <a:lnTo>
                    <a:pt x="17964" y="115457"/>
                  </a:lnTo>
                  <a:lnTo>
                    <a:pt x="17964" y="138534"/>
                  </a:lnTo>
                </a:path>
              </a:pathLst>
            </a:custGeom>
            <a:noFill/>
            <a:ln w="9525" cap="flat" cmpd="sng">
              <a:solidFill>
                <a:schemeClr val="accent1"/>
              </a:solidFill>
              <a:prstDash val="solid"/>
              <a:round/>
              <a:headEnd type="none" w="med" len="med"/>
              <a:tailEnd type="none" w="med" len="med"/>
            </a:ln>
          </p:spPr>
        </p:sp>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10"/>
                                        </p:tgtEl>
                                        <p:attrNameLst>
                                          <p:attrName>style.visibility</p:attrName>
                                        </p:attrNameLst>
                                      </p:cBhvr>
                                      <p:to>
                                        <p:strVal val="visible"/>
                                      </p:to>
                                    </p:set>
                                    <p:anim calcmode="lin" valueType="num">
                                      <p:cBhvr additive="base">
                                        <p:cTn id="7" dur="500" fill="hold"/>
                                        <p:tgtEl>
                                          <p:spTgt spid="710"/>
                                        </p:tgtEl>
                                        <p:attrNameLst>
                                          <p:attrName>ppt_x</p:attrName>
                                        </p:attrNameLst>
                                      </p:cBhvr>
                                      <p:tavLst>
                                        <p:tav tm="0">
                                          <p:val>
                                            <p:strVal val="0-#ppt_w/2"/>
                                          </p:val>
                                        </p:tav>
                                        <p:tav tm="100000">
                                          <p:val>
                                            <p:strVal val="#ppt_x"/>
                                          </p:val>
                                        </p:tav>
                                      </p:tavLst>
                                    </p:anim>
                                    <p:anim calcmode="lin" valueType="num">
                                      <p:cBhvr additive="base">
                                        <p:cTn id="8" dur="500" fill="hold"/>
                                        <p:tgtEl>
                                          <p:spTgt spid="710"/>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716">
                                            <p:txEl>
                                              <p:pRg st="0" end="0"/>
                                            </p:txEl>
                                          </p:spTgt>
                                        </p:tgtEl>
                                        <p:attrNameLst>
                                          <p:attrName>style.visibility</p:attrName>
                                        </p:attrNameLst>
                                      </p:cBhvr>
                                      <p:to>
                                        <p:strVal val="visible"/>
                                      </p:to>
                                    </p:set>
                                    <p:anim calcmode="lin" valueType="num">
                                      <p:cBhvr additive="base">
                                        <p:cTn id="11" dur="500" fill="hold"/>
                                        <p:tgtEl>
                                          <p:spTgt spid="716">
                                            <p:txEl>
                                              <p:pRg st="0" end="0"/>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71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grpId="0" nodeType="clickEffect">
                                  <p:stCondLst>
                                    <p:cond delay="0"/>
                                  </p:stCondLst>
                                  <p:childTnLst>
                                    <p:set>
                                      <p:cBhvr>
                                        <p:cTn id="16" dur="1" fill="hold">
                                          <p:stCondLst>
                                            <p:cond delay="0"/>
                                          </p:stCondLst>
                                        </p:cTn>
                                        <p:tgtEl>
                                          <p:spTgt spid="712"/>
                                        </p:tgtEl>
                                        <p:attrNameLst>
                                          <p:attrName>style.visibility</p:attrName>
                                        </p:attrNameLst>
                                      </p:cBhvr>
                                      <p:to>
                                        <p:strVal val="visible"/>
                                      </p:to>
                                    </p:set>
                                    <p:animEffect transition="in" filter="checkerboard(across)">
                                      <p:cBhvr>
                                        <p:cTn id="17" dur="500"/>
                                        <p:tgtEl>
                                          <p:spTgt spid="712"/>
                                        </p:tgtEl>
                                      </p:cBhvr>
                                    </p:animEffect>
                                  </p:childTnLst>
                                </p:cTn>
                              </p:par>
                              <p:par>
                                <p:cTn id="18" presetID="5" presetClass="entr" presetSubtype="10" fill="hold" grpId="0" nodeType="withEffect">
                                  <p:stCondLst>
                                    <p:cond delay="0"/>
                                  </p:stCondLst>
                                  <p:childTnLst>
                                    <p:set>
                                      <p:cBhvr>
                                        <p:cTn id="19" dur="1" fill="hold">
                                          <p:stCondLst>
                                            <p:cond delay="0"/>
                                          </p:stCondLst>
                                        </p:cTn>
                                        <p:tgtEl>
                                          <p:spTgt spid="708">
                                            <p:txEl>
                                              <p:pRg st="0" end="0"/>
                                            </p:txEl>
                                          </p:spTgt>
                                        </p:tgtEl>
                                        <p:attrNameLst>
                                          <p:attrName>style.visibility</p:attrName>
                                        </p:attrNameLst>
                                      </p:cBhvr>
                                      <p:to>
                                        <p:strVal val="visible"/>
                                      </p:to>
                                    </p:set>
                                    <p:animEffect transition="in" filter="checkerboard(across)">
                                      <p:cBhvr>
                                        <p:cTn id="20" dur="500"/>
                                        <p:tgtEl>
                                          <p:spTgt spid="70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3" presetClass="entr" presetSubtype="16" fill="hold" grpId="0" nodeType="clickEffect">
                                  <p:stCondLst>
                                    <p:cond delay="0"/>
                                  </p:stCondLst>
                                  <p:childTnLst>
                                    <p:set>
                                      <p:cBhvr>
                                        <p:cTn id="24" dur="1" fill="hold">
                                          <p:stCondLst>
                                            <p:cond delay="0"/>
                                          </p:stCondLst>
                                        </p:cTn>
                                        <p:tgtEl>
                                          <p:spTgt spid="714"/>
                                        </p:tgtEl>
                                        <p:attrNameLst>
                                          <p:attrName>style.visibility</p:attrName>
                                        </p:attrNameLst>
                                      </p:cBhvr>
                                      <p:to>
                                        <p:strVal val="visible"/>
                                      </p:to>
                                    </p:set>
                                    <p:anim calcmode="lin" valueType="num">
                                      <p:cBhvr>
                                        <p:cTn id="25" dur="500" fill="hold"/>
                                        <p:tgtEl>
                                          <p:spTgt spid="714"/>
                                        </p:tgtEl>
                                        <p:attrNameLst>
                                          <p:attrName>ppt_w</p:attrName>
                                        </p:attrNameLst>
                                      </p:cBhvr>
                                      <p:tavLst>
                                        <p:tav tm="0">
                                          <p:val>
                                            <p:fltVal val="0"/>
                                          </p:val>
                                        </p:tav>
                                        <p:tav tm="100000">
                                          <p:val>
                                            <p:strVal val="#ppt_w"/>
                                          </p:val>
                                        </p:tav>
                                      </p:tavLst>
                                    </p:anim>
                                    <p:anim calcmode="lin" valueType="num">
                                      <p:cBhvr>
                                        <p:cTn id="26" dur="500" fill="hold"/>
                                        <p:tgtEl>
                                          <p:spTgt spid="714"/>
                                        </p:tgtEl>
                                        <p:attrNameLst>
                                          <p:attrName>ppt_h</p:attrName>
                                        </p:attrNameLst>
                                      </p:cBhvr>
                                      <p:tavLst>
                                        <p:tav tm="0">
                                          <p:val>
                                            <p:fltVal val="0"/>
                                          </p:val>
                                        </p:tav>
                                        <p:tav tm="100000">
                                          <p:val>
                                            <p:strVal val="#ppt_h"/>
                                          </p:val>
                                        </p:tav>
                                      </p:tavLst>
                                    </p:anim>
                                  </p:childTnLst>
                                </p:cTn>
                              </p:par>
                              <p:par>
                                <p:cTn id="27" presetID="23" presetClass="entr" presetSubtype="16" fill="hold" grpId="0" nodeType="withEffect">
                                  <p:stCondLst>
                                    <p:cond delay="0"/>
                                  </p:stCondLst>
                                  <p:childTnLst>
                                    <p:set>
                                      <p:cBhvr>
                                        <p:cTn id="28" dur="1" fill="hold">
                                          <p:stCondLst>
                                            <p:cond delay="0"/>
                                          </p:stCondLst>
                                        </p:cTn>
                                        <p:tgtEl>
                                          <p:spTgt spid="717">
                                            <p:txEl>
                                              <p:pRg st="0" end="0"/>
                                            </p:txEl>
                                          </p:spTgt>
                                        </p:tgtEl>
                                        <p:attrNameLst>
                                          <p:attrName>style.visibility</p:attrName>
                                        </p:attrNameLst>
                                      </p:cBhvr>
                                      <p:to>
                                        <p:strVal val="visible"/>
                                      </p:to>
                                    </p:set>
                                    <p:anim calcmode="lin" valueType="num">
                                      <p:cBhvr>
                                        <p:cTn id="29" dur="500" fill="hold"/>
                                        <p:tgtEl>
                                          <p:spTgt spid="717">
                                            <p:txEl>
                                              <p:pRg st="0" end="0"/>
                                            </p:txEl>
                                          </p:spTgt>
                                        </p:tgtEl>
                                        <p:attrNameLst>
                                          <p:attrName>ppt_w</p:attrName>
                                        </p:attrNameLst>
                                      </p:cBhvr>
                                      <p:tavLst>
                                        <p:tav tm="0">
                                          <p:val>
                                            <p:fltVal val="0"/>
                                          </p:val>
                                        </p:tav>
                                        <p:tav tm="100000">
                                          <p:val>
                                            <p:strVal val="#ppt_w"/>
                                          </p:val>
                                        </p:tav>
                                      </p:tavLst>
                                    </p:anim>
                                    <p:anim calcmode="lin" valueType="num">
                                      <p:cBhvr>
                                        <p:cTn id="30" dur="500" fill="hold"/>
                                        <p:tgtEl>
                                          <p:spTgt spid="717">
                                            <p:txEl>
                                              <p:pRg st="0" end="0"/>
                                            </p:txEl>
                                          </p:spTgt>
                                        </p:tgtEl>
                                        <p:attrNameLst>
                                          <p:attrName>ppt_h</p:attrName>
                                        </p:attrNameLst>
                                      </p:cBhvr>
                                      <p:tavLst>
                                        <p:tav tm="0">
                                          <p:val>
                                            <p:fltVal val="0"/>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718">
                                            <p:txEl>
                                              <p:pRg st="0" end="0"/>
                                            </p:txEl>
                                          </p:spTgt>
                                        </p:tgtEl>
                                        <p:attrNameLst>
                                          <p:attrName>style.visibility</p:attrName>
                                        </p:attrNameLst>
                                      </p:cBhvr>
                                      <p:to>
                                        <p:strVal val="visible"/>
                                      </p:to>
                                    </p:set>
                                    <p:anim calcmode="lin" valueType="num">
                                      <p:cBhvr additive="base">
                                        <p:cTn id="35" dur="500" fill="hold"/>
                                        <p:tgtEl>
                                          <p:spTgt spid="718">
                                            <p:txEl>
                                              <p:pRg st="0" end="0"/>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718">
                                            <p:txEl>
                                              <p:pRg st="0" end="0"/>
                                            </p:txEl>
                                          </p:spTgt>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713"/>
                                        </p:tgtEl>
                                        <p:attrNameLst>
                                          <p:attrName>style.visibility</p:attrName>
                                        </p:attrNameLst>
                                      </p:cBhvr>
                                      <p:to>
                                        <p:strVal val="visible"/>
                                      </p:to>
                                    </p:set>
                                    <p:anim calcmode="lin" valueType="num">
                                      <p:cBhvr additive="base">
                                        <p:cTn id="39" dur="500" fill="hold"/>
                                        <p:tgtEl>
                                          <p:spTgt spid="713"/>
                                        </p:tgtEl>
                                        <p:attrNameLst>
                                          <p:attrName>ppt_x</p:attrName>
                                        </p:attrNameLst>
                                      </p:cBhvr>
                                      <p:tavLst>
                                        <p:tav tm="0">
                                          <p:val>
                                            <p:strVal val="#ppt_x"/>
                                          </p:val>
                                        </p:tav>
                                        <p:tav tm="100000">
                                          <p:val>
                                            <p:strVal val="#ppt_x"/>
                                          </p:val>
                                        </p:tav>
                                      </p:tavLst>
                                    </p:anim>
                                    <p:anim calcmode="lin" valueType="num">
                                      <p:cBhvr additive="base">
                                        <p:cTn id="40" dur="500" fill="hold"/>
                                        <p:tgtEl>
                                          <p:spTgt spid="7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8" grpId="0" build="p"/>
      <p:bldP spid="710" grpId="0" animBg="1"/>
      <p:bldP spid="712" grpId="0" animBg="1"/>
      <p:bldP spid="713" grpId="0" animBg="1"/>
      <p:bldP spid="714" grpId="0" animBg="1"/>
      <p:bldP spid="716" grpId="0" build="p"/>
      <p:bldP spid="717" grpId="0" build="p"/>
      <p:bldP spid="718"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84"/>
        <p:cNvGrpSpPr/>
        <p:nvPr/>
      </p:nvGrpSpPr>
      <p:grpSpPr>
        <a:xfrm>
          <a:off x="0" y="0"/>
          <a:ext cx="0" cy="0"/>
          <a:chOff x="0" y="0"/>
          <a:chExt cx="0" cy="0"/>
        </a:xfrm>
      </p:grpSpPr>
      <p:sp>
        <p:nvSpPr>
          <p:cNvPr id="1185" name="Google Shape;1185;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600" b="0">
                <a:latin typeface="Raleway Black"/>
                <a:ea typeface="Raleway Black"/>
                <a:cs typeface="Raleway Black"/>
                <a:sym typeface="Raleway Black"/>
              </a:rPr>
              <a:t>ROADMAP INFOGRAPHIC</a:t>
            </a:r>
            <a:endParaRPr sz="2600" b="0">
              <a:latin typeface="Raleway Black"/>
              <a:ea typeface="Raleway Black"/>
              <a:cs typeface="Raleway Black"/>
              <a:sym typeface="Raleway Black"/>
            </a:endParaRPr>
          </a:p>
        </p:txBody>
      </p:sp>
      <p:graphicFrame>
        <p:nvGraphicFramePr>
          <p:cNvPr id="1186" name="Google Shape;1186;p45"/>
          <p:cNvGraphicFramePr/>
          <p:nvPr/>
        </p:nvGraphicFramePr>
        <p:xfrm>
          <a:off x="726875" y="1071988"/>
          <a:ext cx="7704050" cy="3330900"/>
        </p:xfrm>
        <a:graphic>
          <a:graphicData uri="http://schemas.openxmlformats.org/drawingml/2006/table">
            <a:tbl>
              <a:tblPr>
                <a:noFill/>
                <a:tableStyleId>{C056F30C-CF3E-4B95-AE3B-D20B22E8BB55}</a:tableStyleId>
              </a:tblPr>
              <a:tblGrid>
                <a:gridCol w="1361775">
                  <a:extLst>
                    <a:ext uri="{9D8B030D-6E8A-4147-A177-3AD203B41FA5}">
                      <a16:colId xmlns:a16="http://schemas.microsoft.com/office/drawing/2014/main" val="20000"/>
                    </a:ext>
                  </a:extLst>
                </a:gridCol>
                <a:gridCol w="2208575">
                  <a:extLst>
                    <a:ext uri="{9D8B030D-6E8A-4147-A177-3AD203B41FA5}">
                      <a16:colId xmlns:a16="http://schemas.microsoft.com/office/drawing/2014/main" val="20001"/>
                    </a:ext>
                  </a:extLst>
                </a:gridCol>
                <a:gridCol w="344475">
                  <a:extLst>
                    <a:ext uri="{9D8B030D-6E8A-4147-A177-3AD203B41FA5}">
                      <a16:colId xmlns:a16="http://schemas.microsoft.com/office/drawing/2014/main" val="20002"/>
                    </a:ext>
                  </a:extLst>
                </a:gridCol>
                <a:gridCol w="344475">
                  <a:extLst>
                    <a:ext uri="{9D8B030D-6E8A-4147-A177-3AD203B41FA5}">
                      <a16:colId xmlns:a16="http://schemas.microsoft.com/office/drawing/2014/main" val="20003"/>
                    </a:ext>
                  </a:extLst>
                </a:gridCol>
                <a:gridCol w="344475">
                  <a:extLst>
                    <a:ext uri="{9D8B030D-6E8A-4147-A177-3AD203B41FA5}">
                      <a16:colId xmlns:a16="http://schemas.microsoft.com/office/drawing/2014/main" val="20004"/>
                    </a:ext>
                  </a:extLst>
                </a:gridCol>
                <a:gridCol w="344475">
                  <a:extLst>
                    <a:ext uri="{9D8B030D-6E8A-4147-A177-3AD203B41FA5}">
                      <a16:colId xmlns:a16="http://schemas.microsoft.com/office/drawing/2014/main" val="20005"/>
                    </a:ext>
                  </a:extLst>
                </a:gridCol>
                <a:gridCol w="344475">
                  <a:extLst>
                    <a:ext uri="{9D8B030D-6E8A-4147-A177-3AD203B41FA5}">
                      <a16:colId xmlns:a16="http://schemas.microsoft.com/office/drawing/2014/main" val="20006"/>
                    </a:ext>
                  </a:extLst>
                </a:gridCol>
                <a:gridCol w="344475">
                  <a:extLst>
                    <a:ext uri="{9D8B030D-6E8A-4147-A177-3AD203B41FA5}">
                      <a16:colId xmlns:a16="http://schemas.microsoft.com/office/drawing/2014/main" val="20007"/>
                    </a:ext>
                  </a:extLst>
                </a:gridCol>
                <a:gridCol w="344475">
                  <a:extLst>
                    <a:ext uri="{9D8B030D-6E8A-4147-A177-3AD203B41FA5}">
                      <a16:colId xmlns:a16="http://schemas.microsoft.com/office/drawing/2014/main" val="20008"/>
                    </a:ext>
                  </a:extLst>
                </a:gridCol>
                <a:gridCol w="344475">
                  <a:extLst>
                    <a:ext uri="{9D8B030D-6E8A-4147-A177-3AD203B41FA5}">
                      <a16:colId xmlns:a16="http://schemas.microsoft.com/office/drawing/2014/main" val="20009"/>
                    </a:ext>
                  </a:extLst>
                </a:gridCol>
                <a:gridCol w="344475">
                  <a:extLst>
                    <a:ext uri="{9D8B030D-6E8A-4147-A177-3AD203B41FA5}">
                      <a16:colId xmlns:a16="http://schemas.microsoft.com/office/drawing/2014/main" val="20010"/>
                    </a:ext>
                  </a:extLst>
                </a:gridCol>
                <a:gridCol w="344475">
                  <a:extLst>
                    <a:ext uri="{9D8B030D-6E8A-4147-A177-3AD203B41FA5}">
                      <a16:colId xmlns:a16="http://schemas.microsoft.com/office/drawing/2014/main" val="20011"/>
                    </a:ext>
                  </a:extLst>
                </a:gridCol>
                <a:gridCol w="344475">
                  <a:extLst>
                    <a:ext uri="{9D8B030D-6E8A-4147-A177-3AD203B41FA5}">
                      <a16:colId xmlns:a16="http://schemas.microsoft.com/office/drawing/2014/main" val="20012"/>
                    </a:ext>
                  </a:extLst>
                </a:gridCol>
                <a:gridCol w="344475">
                  <a:extLst>
                    <a:ext uri="{9D8B030D-6E8A-4147-A177-3AD203B41FA5}">
                      <a16:colId xmlns:a16="http://schemas.microsoft.com/office/drawing/2014/main" val="20013"/>
                    </a:ext>
                  </a:extLst>
                </a:gridCol>
              </a:tblGrid>
              <a:tr h="441850">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INITIATIVE</a:t>
                      </a:r>
                      <a:endParaRPr sz="1700" b="1">
                        <a:solidFill>
                          <a:schemeClr val="dk1"/>
                        </a:solidFill>
                        <a:latin typeface="Raleway"/>
                        <a:ea typeface="Raleway"/>
                        <a:cs typeface="Raleway"/>
                        <a:sym typeface="Raleway"/>
                      </a:endParaRPr>
                    </a:p>
                  </a:txBody>
                  <a:tcPr marL="91425" marR="91425" marT="68575" marB="685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OBJECTIVE</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JAN</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FEB</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MAR</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Clr>
                          <a:srgbClr val="000000"/>
                        </a:buClr>
                        <a:buSzPts val="1100"/>
                        <a:buFont typeface="Arial"/>
                        <a:buNone/>
                      </a:pPr>
                      <a:r>
                        <a:rPr lang="en" sz="1100" b="1">
                          <a:solidFill>
                            <a:schemeClr val="dk1"/>
                          </a:solidFill>
                          <a:latin typeface="Raleway"/>
                          <a:ea typeface="Raleway"/>
                          <a:cs typeface="Raleway"/>
                          <a:sym typeface="Raleway"/>
                        </a:rPr>
                        <a:t>APR</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MAY</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JUN</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JUL</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AUG</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SEP</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OCT</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100" b="1">
                          <a:solidFill>
                            <a:schemeClr val="dk1"/>
                          </a:solidFill>
                          <a:latin typeface="Raleway"/>
                          <a:ea typeface="Raleway"/>
                          <a:cs typeface="Raleway"/>
                          <a:sym typeface="Raleway"/>
                        </a:rPr>
                        <a:t>NOV</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Clr>
                          <a:srgbClr val="000000"/>
                        </a:buClr>
                        <a:buSzPts val="1100"/>
                        <a:buFont typeface="Arial"/>
                        <a:buNone/>
                      </a:pPr>
                      <a:r>
                        <a:rPr lang="en" sz="1100" b="1">
                          <a:solidFill>
                            <a:schemeClr val="dk1"/>
                          </a:solidFill>
                          <a:latin typeface="Raleway"/>
                          <a:ea typeface="Raleway"/>
                          <a:cs typeface="Raleway"/>
                          <a:sym typeface="Raleway"/>
                        </a:rPr>
                        <a:t>DEC</a:t>
                      </a:r>
                      <a:endParaRPr sz="1100" b="1">
                        <a:solidFill>
                          <a:schemeClr val="dk1"/>
                        </a:solidFill>
                        <a:latin typeface="Raleway"/>
                        <a:ea typeface="Raleway"/>
                        <a:cs typeface="Raleway"/>
                        <a:sym typeface="Raleway"/>
                      </a:endParaRPr>
                    </a:p>
                  </a:txBody>
                  <a:tcPr marL="0" marR="0"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extLst>
                  <a:ext uri="{0D108BD9-81ED-4DB2-BD59-A6C34878D82A}">
                    <a16:rowId xmlns:a16="http://schemas.microsoft.com/office/drawing/2014/main" val="10000"/>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Understanding</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and understand the needs of your target audience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Conduct research</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Research existing products in the industry and analyze them</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Brainstorm ideas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Generate ideas based on user feedback and research findings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Develop a prototype</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Create a basic version of the product to show investors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Test for usability</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Put the prototype through rigorous testing processes</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450800">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Analyze feedback</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tc>
                  <a:txBody>
                    <a:bodyPr/>
                    <a:lstStyle/>
                    <a:p>
                      <a:pPr marL="0" lvl="0" indent="0" algn="ctr" rtl="0">
                        <a:spcBef>
                          <a:spcPts val="0"/>
                        </a:spcBef>
                        <a:spcAft>
                          <a:spcPts val="0"/>
                        </a:spcAft>
                        <a:buNone/>
                      </a:pPr>
                      <a:endParaRPr sz="1000">
                        <a:solidFill>
                          <a:schemeClr val="dk1"/>
                        </a:solidFill>
                        <a:latin typeface="Open Sans"/>
                        <a:ea typeface="Open Sans"/>
                        <a:cs typeface="Open Sans"/>
                        <a:sym typeface="Open Sans"/>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1"/>
                    </a:solidFill>
                  </a:tcPr>
                </a:tc>
                <a:extLst>
                  <a:ext uri="{0D108BD9-81ED-4DB2-BD59-A6C34878D82A}">
                    <a16:rowId xmlns:a16="http://schemas.microsoft.com/office/drawing/2014/main" val="10006"/>
                  </a:ext>
                </a:extLst>
              </a:tr>
            </a:tbl>
          </a:graphicData>
        </a:graphic>
      </p:graphicFrame>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grpSp>
        <p:nvGrpSpPr>
          <p:cNvPr id="1254" name="Google Shape;1254;p48"/>
          <p:cNvGrpSpPr/>
          <p:nvPr/>
        </p:nvGrpSpPr>
        <p:grpSpPr>
          <a:xfrm>
            <a:off x="7811838" y="3645575"/>
            <a:ext cx="304525" cy="344000"/>
            <a:chOff x="7794288" y="3797975"/>
            <a:chExt cx="304525" cy="344000"/>
          </a:xfrm>
        </p:grpSpPr>
        <p:sp>
          <p:nvSpPr>
            <p:cNvPr id="1255" name="Google Shape;1255;p48"/>
            <p:cNvSpPr/>
            <p:nvPr/>
          </p:nvSpPr>
          <p:spPr>
            <a:xfrm>
              <a:off x="7815038" y="3797975"/>
              <a:ext cx="263025" cy="344000"/>
            </a:xfrm>
            <a:custGeom>
              <a:avLst/>
              <a:gdLst/>
              <a:ahLst/>
              <a:cxnLst/>
              <a:rect l="l" t="t" r="r" b="b"/>
              <a:pathLst>
                <a:path w="10521" h="13760" extrusionOk="0">
                  <a:moveTo>
                    <a:pt x="5262" y="772"/>
                  </a:moveTo>
                  <a:cubicBezTo>
                    <a:pt x="5297" y="772"/>
                    <a:pt x="5332" y="772"/>
                    <a:pt x="5367" y="774"/>
                  </a:cubicBezTo>
                  <a:cubicBezTo>
                    <a:pt x="6873" y="818"/>
                    <a:pt x="8091" y="2070"/>
                    <a:pt x="8091" y="3601"/>
                  </a:cubicBezTo>
                  <a:cubicBezTo>
                    <a:pt x="8091" y="4362"/>
                    <a:pt x="7796" y="5063"/>
                    <a:pt x="7261" y="5601"/>
                  </a:cubicBezTo>
                  <a:cubicBezTo>
                    <a:pt x="6722" y="6137"/>
                    <a:pt x="6394" y="6805"/>
                    <a:pt x="6301" y="7506"/>
                  </a:cubicBezTo>
                  <a:lnTo>
                    <a:pt x="5670" y="7506"/>
                  </a:lnTo>
                  <a:lnTo>
                    <a:pt x="5670" y="4841"/>
                  </a:lnTo>
                  <a:lnTo>
                    <a:pt x="6618" y="3893"/>
                  </a:lnTo>
                  <a:cubicBezTo>
                    <a:pt x="6770" y="3742"/>
                    <a:pt x="6781" y="3509"/>
                    <a:pt x="6652" y="3343"/>
                  </a:cubicBezTo>
                  <a:cubicBezTo>
                    <a:pt x="6571" y="3245"/>
                    <a:pt x="6454" y="3195"/>
                    <a:pt x="6338" y="3195"/>
                  </a:cubicBezTo>
                  <a:cubicBezTo>
                    <a:pt x="6235" y="3195"/>
                    <a:pt x="6133" y="3233"/>
                    <a:pt x="6057" y="3310"/>
                  </a:cubicBezTo>
                  <a:lnTo>
                    <a:pt x="5260" y="4103"/>
                  </a:lnTo>
                  <a:lnTo>
                    <a:pt x="4467" y="3310"/>
                  </a:lnTo>
                  <a:cubicBezTo>
                    <a:pt x="4390" y="3233"/>
                    <a:pt x="4289" y="3195"/>
                    <a:pt x="4186" y="3195"/>
                  </a:cubicBezTo>
                  <a:cubicBezTo>
                    <a:pt x="4069" y="3195"/>
                    <a:pt x="3951" y="3245"/>
                    <a:pt x="3869" y="3343"/>
                  </a:cubicBezTo>
                  <a:cubicBezTo>
                    <a:pt x="3729" y="3509"/>
                    <a:pt x="3754" y="3742"/>
                    <a:pt x="3905" y="3893"/>
                  </a:cubicBezTo>
                  <a:lnTo>
                    <a:pt x="4851" y="4841"/>
                  </a:lnTo>
                  <a:lnTo>
                    <a:pt x="4851" y="7506"/>
                  </a:lnTo>
                  <a:lnTo>
                    <a:pt x="4220" y="7506"/>
                  </a:lnTo>
                  <a:cubicBezTo>
                    <a:pt x="4127" y="6805"/>
                    <a:pt x="3799" y="6137"/>
                    <a:pt x="3263" y="5601"/>
                  </a:cubicBezTo>
                  <a:cubicBezTo>
                    <a:pt x="2736" y="5074"/>
                    <a:pt x="2444" y="4384"/>
                    <a:pt x="2433" y="3638"/>
                  </a:cubicBezTo>
                  <a:cubicBezTo>
                    <a:pt x="2411" y="2060"/>
                    <a:pt x="3696" y="772"/>
                    <a:pt x="5262" y="772"/>
                  </a:cubicBezTo>
                  <a:close/>
                  <a:moveTo>
                    <a:pt x="6290" y="8311"/>
                  </a:moveTo>
                  <a:lnTo>
                    <a:pt x="6290" y="9131"/>
                  </a:lnTo>
                  <a:lnTo>
                    <a:pt x="4267" y="9131"/>
                  </a:lnTo>
                  <a:lnTo>
                    <a:pt x="4267" y="8311"/>
                  </a:lnTo>
                  <a:close/>
                  <a:moveTo>
                    <a:pt x="5777" y="9936"/>
                  </a:moveTo>
                  <a:lnTo>
                    <a:pt x="5507" y="10744"/>
                  </a:lnTo>
                  <a:lnTo>
                    <a:pt x="5016" y="10744"/>
                  </a:lnTo>
                  <a:lnTo>
                    <a:pt x="4747" y="9936"/>
                  </a:lnTo>
                  <a:close/>
                  <a:moveTo>
                    <a:pt x="3894" y="9936"/>
                  </a:moveTo>
                  <a:lnTo>
                    <a:pt x="4304" y="11164"/>
                  </a:lnTo>
                  <a:lnTo>
                    <a:pt x="3858" y="12951"/>
                  </a:lnTo>
                  <a:lnTo>
                    <a:pt x="808" y="12951"/>
                  </a:lnTo>
                  <a:cubicBezTo>
                    <a:pt x="820" y="11293"/>
                    <a:pt x="2175" y="9936"/>
                    <a:pt x="3847" y="9936"/>
                  </a:cubicBezTo>
                  <a:close/>
                  <a:moveTo>
                    <a:pt x="5482" y="11549"/>
                  </a:moveTo>
                  <a:lnTo>
                    <a:pt x="5821" y="12951"/>
                  </a:lnTo>
                  <a:lnTo>
                    <a:pt x="4699" y="12951"/>
                  </a:lnTo>
                  <a:lnTo>
                    <a:pt x="5039" y="11549"/>
                  </a:lnTo>
                  <a:close/>
                  <a:moveTo>
                    <a:pt x="6674" y="9936"/>
                  </a:moveTo>
                  <a:cubicBezTo>
                    <a:pt x="8346" y="9936"/>
                    <a:pt x="9704" y="11293"/>
                    <a:pt x="9704" y="12951"/>
                  </a:cubicBezTo>
                  <a:lnTo>
                    <a:pt x="6652" y="12951"/>
                  </a:lnTo>
                  <a:lnTo>
                    <a:pt x="6220" y="11164"/>
                  </a:lnTo>
                  <a:lnTo>
                    <a:pt x="6629" y="9936"/>
                  </a:lnTo>
                  <a:close/>
                  <a:moveTo>
                    <a:pt x="5250" y="1"/>
                  </a:moveTo>
                  <a:cubicBezTo>
                    <a:pt x="3264" y="1"/>
                    <a:pt x="1650" y="1625"/>
                    <a:pt x="1650" y="3613"/>
                  </a:cubicBezTo>
                  <a:cubicBezTo>
                    <a:pt x="1650" y="4572"/>
                    <a:pt x="2023" y="5484"/>
                    <a:pt x="2713" y="6174"/>
                  </a:cubicBezTo>
                  <a:cubicBezTo>
                    <a:pt x="3193" y="6639"/>
                    <a:pt x="3448" y="7259"/>
                    <a:pt x="3448" y="7891"/>
                  </a:cubicBezTo>
                  <a:lnTo>
                    <a:pt x="3448" y="9142"/>
                  </a:lnTo>
                  <a:cubicBezTo>
                    <a:pt x="1521" y="9352"/>
                    <a:pt x="0" y="10988"/>
                    <a:pt x="0" y="12965"/>
                  </a:cubicBezTo>
                  <a:lnTo>
                    <a:pt x="0" y="13361"/>
                  </a:lnTo>
                  <a:cubicBezTo>
                    <a:pt x="0" y="13583"/>
                    <a:pt x="188" y="13759"/>
                    <a:pt x="410" y="13759"/>
                  </a:cubicBezTo>
                  <a:lnTo>
                    <a:pt x="10111" y="13759"/>
                  </a:lnTo>
                  <a:cubicBezTo>
                    <a:pt x="10335" y="13759"/>
                    <a:pt x="10520" y="13583"/>
                    <a:pt x="10520" y="13361"/>
                  </a:cubicBezTo>
                  <a:lnTo>
                    <a:pt x="10520" y="12965"/>
                  </a:lnTo>
                  <a:cubicBezTo>
                    <a:pt x="10520" y="10988"/>
                    <a:pt x="9003" y="9352"/>
                    <a:pt x="7061" y="9142"/>
                  </a:cubicBezTo>
                  <a:lnTo>
                    <a:pt x="7061" y="7891"/>
                  </a:lnTo>
                  <a:cubicBezTo>
                    <a:pt x="7061" y="7259"/>
                    <a:pt x="7331" y="6639"/>
                    <a:pt x="7810" y="6174"/>
                  </a:cubicBezTo>
                  <a:cubicBezTo>
                    <a:pt x="8523" y="5461"/>
                    <a:pt x="8907" y="4502"/>
                    <a:pt x="8874" y="3483"/>
                  </a:cubicBezTo>
                  <a:cubicBezTo>
                    <a:pt x="8804" y="1579"/>
                    <a:pt x="7261" y="47"/>
                    <a:pt x="5356" y="2"/>
                  </a:cubicBezTo>
                  <a:cubicBezTo>
                    <a:pt x="5320" y="1"/>
                    <a:pt x="5285" y="1"/>
                    <a:pt x="52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56" name="Google Shape;1256;p48"/>
            <p:cNvSpPr/>
            <p:nvPr/>
          </p:nvSpPr>
          <p:spPr>
            <a:xfrm>
              <a:off x="8056988" y="3877750"/>
              <a:ext cx="41825" cy="20225"/>
            </a:xfrm>
            <a:custGeom>
              <a:avLst/>
              <a:gdLst/>
              <a:ahLst/>
              <a:cxnLst/>
              <a:rect l="l" t="t" r="r" b="b"/>
              <a:pathLst>
                <a:path w="1673" h="809" extrusionOk="0">
                  <a:moveTo>
                    <a:pt x="447" y="1"/>
                  </a:moveTo>
                  <a:cubicBezTo>
                    <a:pt x="236" y="1"/>
                    <a:pt x="60" y="152"/>
                    <a:pt x="37" y="363"/>
                  </a:cubicBezTo>
                  <a:cubicBezTo>
                    <a:pt x="1" y="609"/>
                    <a:pt x="200" y="809"/>
                    <a:pt x="433" y="809"/>
                  </a:cubicBezTo>
                  <a:lnTo>
                    <a:pt x="1230" y="809"/>
                  </a:lnTo>
                  <a:cubicBezTo>
                    <a:pt x="1440" y="809"/>
                    <a:pt x="1625" y="657"/>
                    <a:pt x="1650" y="458"/>
                  </a:cubicBezTo>
                  <a:cubicBezTo>
                    <a:pt x="1673" y="211"/>
                    <a:pt x="1485" y="1"/>
                    <a:pt x="1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57" name="Google Shape;1257;p48"/>
            <p:cNvSpPr/>
            <p:nvPr/>
          </p:nvSpPr>
          <p:spPr>
            <a:xfrm>
              <a:off x="8042688" y="3817350"/>
              <a:ext cx="40625" cy="30325"/>
            </a:xfrm>
            <a:custGeom>
              <a:avLst/>
              <a:gdLst/>
              <a:ahLst/>
              <a:cxnLst/>
              <a:rect l="l" t="t" r="r" b="b"/>
              <a:pathLst>
                <a:path w="1625" h="1213" extrusionOk="0">
                  <a:moveTo>
                    <a:pt x="1169" y="0"/>
                  </a:moveTo>
                  <a:cubicBezTo>
                    <a:pt x="1102" y="0"/>
                    <a:pt x="1033" y="19"/>
                    <a:pt x="971" y="57"/>
                  </a:cubicBezTo>
                  <a:lnTo>
                    <a:pt x="270" y="453"/>
                  </a:lnTo>
                  <a:cubicBezTo>
                    <a:pt x="71" y="571"/>
                    <a:pt x="1" y="815"/>
                    <a:pt x="118" y="1014"/>
                  </a:cubicBezTo>
                  <a:cubicBezTo>
                    <a:pt x="195" y="1139"/>
                    <a:pt x="330" y="1212"/>
                    <a:pt x="467" y="1212"/>
                  </a:cubicBezTo>
                  <a:cubicBezTo>
                    <a:pt x="536" y="1212"/>
                    <a:pt x="605" y="1194"/>
                    <a:pt x="668" y="1154"/>
                  </a:cubicBezTo>
                  <a:lnTo>
                    <a:pt x="1370" y="759"/>
                  </a:lnTo>
                  <a:cubicBezTo>
                    <a:pt x="1566" y="641"/>
                    <a:pt x="1625" y="394"/>
                    <a:pt x="1521" y="209"/>
                  </a:cubicBezTo>
                  <a:cubicBezTo>
                    <a:pt x="1442" y="76"/>
                    <a:pt x="1307" y="0"/>
                    <a:pt x="1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58" name="Google Shape;1258;p48"/>
            <p:cNvSpPr/>
            <p:nvPr/>
          </p:nvSpPr>
          <p:spPr>
            <a:xfrm>
              <a:off x="8042688" y="3928550"/>
              <a:ext cx="40625" cy="30425"/>
            </a:xfrm>
            <a:custGeom>
              <a:avLst/>
              <a:gdLst/>
              <a:ahLst/>
              <a:cxnLst/>
              <a:rect l="l" t="t" r="r" b="b"/>
              <a:pathLst>
                <a:path w="1625" h="1217" extrusionOk="0">
                  <a:moveTo>
                    <a:pt x="477" y="0"/>
                  </a:moveTo>
                  <a:cubicBezTo>
                    <a:pt x="336" y="0"/>
                    <a:pt x="197" y="74"/>
                    <a:pt x="118" y="202"/>
                  </a:cubicBezTo>
                  <a:cubicBezTo>
                    <a:pt x="1" y="401"/>
                    <a:pt x="71" y="645"/>
                    <a:pt x="270" y="752"/>
                  </a:cubicBezTo>
                  <a:lnTo>
                    <a:pt x="971" y="1161"/>
                  </a:lnTo>
                  <a:cubicBezTo>
                    <a:pt x="1033" y="1199"/>
                    <a:pt x="1100" y="1217"/>
                    <a:pt x="1168" y="1217"/>
                  </a:cubicBezTo>
                  <a:cubicBezTo>
                    <a:pt x="1306" y="1217"/>
                    <a:pt x="1442" y="1142"/>
                    <a:pt x="1521" y="1010"/>
                  </a:cubicBezTo>
                  <a:cubicBezTo>
                    <a:pt x="1625" y="822"/>
                    <a:pt x="1566" y="575"/>
                    <a:pt x="1370" y="460"/>
                  </a:cubicBezTo>
                  <a:lnTo>
                    <a:pt x="668" y="50"/>
                  </a:lnTo>
                  <a:cubicBezTo>
                    <a:pt x="608" y="16"/>
                    <a:pt x="542" y="0"/>
                    <a:pt x="47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59" name="Google Shape;1259;p48"/>
            <p:cNvSpPr/>
            <p:nvPr/>
          </p:nvSpPr>
          <p:spPr>
            <a:xfrm>
              <a:off x="7794288" y="3877750"/>
              <a:ext cx="41525" cy="20225"/>
            </a:xfrm>
            <a:custGeom>
              <a:avLst/>
              <a:gdLst/>
              <a:ahLst/>
              <a:cxnLst/>
              <a:rect l="l" t="t" r="r" b="b"/>
              <a:pathLst>
                <a:path w="1661" h="809" extrusionOk="0">
                  <a:moveTo>
                    <a:pt x="435" y="1"/>
                  </a:moveTo>
                  <a:cubicBezTo>
                    <a:pt x="236" y="1"/>
                    <a:pt x="48" y="152"/>
                    <a:pt x="25" y="363"/>
                  </a:cubicBezTo>
                  <a:cubicBezTo>
                    <a:pt x="0" y="609"/>
                    <a:pt x="188" y="809"/>
                    <a:pt x="435" y="809"/>
                  </a:cubicBezTo>
                  <a:lnTo>
                    <a:pt x="1240" y="809"/>
                  </a:lnTo>
                  <a:cubicBezTo>
                    <a:pt x="1473" y="809"/>
                    <a:pt x="1661" y="609"/>
                    <a:pt x="1638" y="363"/>
                  </a:cubicBezTo>
                  <a:cubicBezTo>
                    <a:pt x="1613" y="152"/>
                    <a:pt x="1439"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0" name="Google Shape;1260;p48"/>
            <p:cNvSpPr/>
            <p:nvPr/>
          </p:nvSpPr>
          <p:spPr>
            <a:xfrm>
              <a:off x="7809488" y="3817350"/>
              <a:ext cx="40650" cy="30325"/>
            </a:xfrm>
            <a:custGeom>
              <a:avLst/>
              <a:gdLst/>
              <a:ahLst/>
              <a:cxnLst/>
              <a:rect l="l" t="t" r="r" b="b"/>
              <a:pathLst>
                <a:path w="1626" h="1213" extrusionOk="0">
                  <a:moveTo>
                    <a:pt x="470" y="0"/>
                  </a:moveTo>
                  <a:cubicBezTo>
                    <a:pt x="332" y="0"/>
                    <a:pt x="196" y="76"/>
                    <a:pt x="119" y="209"/>
                  </a:cubicBezTo>
                  <a:cubicBezTo>
                    <a:pt x="1" y="394"/>
                    <a:pt x="71" y="641"/>
                    <a:pt x="270" y="759"/>
                  </a:cubicBezTo>
                  <a:lnTo>
                    <a:pt x="971" y="1154"/>
                  </a:lnTo>
                  <a:cubicBezTo>
                    <a:pt x="1034" y="1194"/>
                    <a:pt x="1103" y="1212"/>
                    <a:pt x="1172" y="1212"/>
                  </a:cubicBezTo>
                  <a:cubicBezTo>
                    <a:pt x="1308" y="1212"/>
                    <a:pt x="1443" y="1139"/>
                    <a:pt x="1521" y="1014"/>
                  </a:cubicBezTo>
                  <a:cubicBezTo>
                    <a:pt x="1625" y="815"/>
                    <a:pt x="1566" y="571"/>
                    <a:pt x="1370" y="453"/>
                  </a:cubicBezTo>
                  <a:lnTo>
                    <a:pt x="668" y="57"/>
                  </a:lnTo>
                  <a:cubicBezTo>
                    <a:pt x="606" y="19"/>
                    <a:pt x="538" y="0"/>
                    <a:pt x="4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1" name="Google Shape;1261;p48"/>
            <p:cNvSpPr/>
            <p:nvPr/>
          </p:nvSpPr>
          <p:spPr>
            <a:xfrm>
              <a:off x="7809488" y="3928550"/>
              <a:ext cx="40650" cy="30425"/>
            </a:xfrm>
            <a:custGeom>
              <a:avLst/>
              <a:gdLst/>
              <a:ahLst/>
              <a:cxnLst/>
              <a:rect l="l" t="t" r="r" b="b"/>
              <a:pathLst>
                <a:path w="1626" h="1217" extrusionOk="0">
                  <a:moveTo>
                    <a:pt x="1162" y="0"/>
                  </a:moveTo>
                  <a:cubicBezTo>
                    <a:pt x="1097" y="0"/>
                    <a:pt x="1031" y="16"/>
                    <a:pt x="971" y="50"/>
                  </a:cubicBezTo>
                  <a:lnTo>
                    <a:pt x="270" y="460"/>
                  </a:lnTo>
                  <a:cubicBezTo>
                    <a:pt x="71" y="575"/>
                    <a:pt x="1" y="822"/>
                    <a:pt x="119" y="1010"/>
                  </a:cubicBezTo>
                  <a:cubicBezTo>
                    <a:pt x="196" y="1142"/>
                    <a:pt x="333" y="1217"/>
                    <a:pt x="471" y="1217"/>
                  </a:cubicBezTo>
                  <a:cubicBezTo>
                    <a:pt x="539" y="1217"/>
                    <a:pt x="607" y="1199"/>
                    <a:pt x="668" y="1161"/>
                  </a:cubicBezTo>
                  <a:lnTo>
                    <a:pt x="1370" y="752"/>
                  </a:lnTo>
                  <a:cubicBezTo>
                    <a:pt x="1566" y="645"/>
                    <a:pt x="1625" y="401"/>
                    <a:pt x="1521" y="202"/>
                  </a:cubicBezTo>
                  <a:cubicBezTo>
                    <a:pt x="1441" y="74"/>
                    <a:pt x="1302"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62" name="Google Shape;1262;p48"/>
          <p:cNvGrpSpPr/>
          <p:nvPr/>
        </p:nvGrpSpPr>
        <p:grpSpPr>
          <a:xfrm>
            <a:off x="1002063" y="3644975"/>
            <a:ext cx="345125" cy="345150"/>
            <a:chOff x="997838" y="3797375"/>
            <a:chExt cx="345125" cy="345150"/>
          </a:xfrm>
        </p:grpSpPr>
        <p:sp>
          <p:nvSpPr>
            <p:cNvPr id="1263" name="Google Shape;1263;p48"/>
            <p:cNvSpPr/>
            <p:nvPr/>
          </p:nvSpPr>
          <p:spPr>
            <a:xfrm>
              <a:off x="997838" y="3797375"/>
              <a:ext cx="345125" cy="345150"/>
            </a:xfrm>
            <a:custGeom>
              <a:avLst/>
              <a:gdLst/>
              <a:ahLst/>
              <a:cxnLst/>
              <a:rect l="l" t="t" r="r" b="b"/>
              <a:pathLst>
                <a:path w="13805" h="13806" extrusionOk="0">
                  <a:moveTo>
                    <a:pt x="6895" y="809"/>
                  </a:moveTo>
                  <a:cubicBezTo>
                    <a:pt x="8172" y="809"/>
                    <a:pt x="9199" y="1838"/>
                    <a:pt x="9199" y="3101"/>
                  </a:cubicBezTo>
                  <a:cubicBezTo>
                    <a:pt x="9199" y="3788"/>
                    <a:pt x="8896" y="4433"/>
                    <a:pt x="8357" y="4865"/>
                  </a:cubicBezTo>
                  <a:cubicBezTo>
                    <a:pt x="8018" y="5157"/>
                    <a:pt x="7785" y="5530"/>
                    <a:pt x="7715" y="5928"/>
                  </a:cubicBezTo>
                  <a:lnTo>
                    <a:pt x="7305" y="5928"/>
                  </a:lnTo>
                  <a:lnTo>
                    <a:pt x="7305" y="3813"/>
                  </a:lnTo>
                  <a:lnTo>
                    <a:pt x="7995" y="3123"/>
                  </a:lnTo>
                  <a:cubicBezTo>
                    <a:pt x="8158" y="2960"/>
                    <a:pt x="8158" y="2702"/>
                    <a:pt x="7995" y="2551"/>
                  </a:cubicBezTo>
                  <a:cubicBezTo>
                    <a:pt x="7919" y="2468"/>
                    <a:pt x="7817" y="2427"/>
                    <a:pt x="7713" y="2427"/>
                  </a:cubicBezTo>
                  <a:cubicBezTo>
                    <a:pt x="7609" y="2427"/>
                    <a:pt x="7504" y="2468"/>
                    <a:pt x="7423" y="2551"/>
                  </a:cubicBezTo>
                  <a:lnTo>
                    <a:pt x="6895" y="3064"/>
                  </a:lnTo>
                  <a:lnTo>
                    <a:pt x="6382" y="2551"/>
                  </a:lnTo>
                  <a:cubicBezTo>
                    <a:pt x="6304" y="2473"/>
                    <a:pt x="6197" y="2430"/>
                    <a:pt x="6089" y="2430"/>
                  </a:cubicBezTo>
                  <a:cubicBezTo>
                    <a:pt x="6003" y="2430"/>
                    <a:pt x="5917" y="2457"/>
                    <a:pt x="5843" y="2514"/>
                  </a:cubicBezTo>
                  <a:cubicBezTo>
                    <a:pt x="5647" y="2666"/>
                    <a:pt x="5633" y="2946"/>
                    <a:pt x="5810" y="3123"/>
                  </a:cubicBezTo>
                  <a:lnTo>
                    <a:pt x="6500" y="3813"/>
                  </a:lnTo>
                  <a:lnTo>
                    <a:pt x="6500" y="5928"/>
                  </a:lnTo>
                  <a:lnTo>
                    <a:pt x="6090" y="5928"/>
                  </a:lnTo>
                  <a:cubicBezTo>
                    <a:pt x="6020" y="5530"/>
                    <a:pt x="5787" y="5157"/>
                    <a:pt x="5448" y="4865"/>
                  </a:cubicBezTo>
                  <a:cubicBezTo>
                    <a:pt x="4909" y="4433"/>
                    <a:pt x="4606" y="3788"/>
                    <a:pt x="4606" y="3101"/>
                  </a:cubicBezTo>
                  <a:cubicBezTo>
                    <a:pt x="4606" y="1838"/>
                    <a:pt x="5633" y="809"/>
                    <a:pt x="6895" y="809"/>
                  </a:cubicBezTo>
                  <a:close/>
                  <a:moveTo>
                    <a:pt x="7681" y="6748"/>
                  </a:moveTo>
                  <a:lnTo>
                    <a:pt x="7681" y="7412"/>
                  </a:lnTo>
                  <a:cubicBezTo>
                    <a:pt x="7681" y="7494"/>
                    <a:pt x="7622" y="7553"/>
                    <a:pt x="7552" y="7553"/>
                  </a:cubicBezTo>
                  <a:lnTo>
                    <a:pt x="6253" y="7553"/>
                  </a:lnTo>
                  <a:cubicBezTo>
                    <a:pt x="6183" y="7553"/>
                    <a:pt x="6124" y="7494"/>
                    <a:pt x="6124" y="7412"/>
                  </a:cubicBezTo>
                  <a:lnTo>
                    <a:pt x="6124" y="6748"/>
                  </a:lnTo>
                  <a:close/>
                  <a:moveTo>
                    <a:pt x="12857" y="3507"/>
                  </a:moveTo>
                  <a:cubicBezTo>
                    <a:pt x="12941" y="3507"/>
                    <a:pt x="12997" y="3566"/>
                    <a:pt x="12997" y="3637"/>
                  </a:cubicBezTo>
                  <a:lnTo>
                    <a:pt x="12997" y="9166"/>
                  </a:lnTo>
                  <a:lnTo>
                    <a:pt x="808" y="9166"/>
                  </a:lnTo>
                  <a:lnTo>
                    <a:pt x="808" y="3637"/>
                  </a:lnTo>
                  <a:cubicBezTo>
                    <a:pt x="808" y="3566"/>
                    <a:pt x="864" y="3507"/>
                    <a:pt x="948" y="3507"/>
                  </a:cubicBezTo>
                  <a:lnTo>
                    <a:pt x="3824" y="3507"/>
                  </a:lnTo>
                  <a:cubicBezTo>
                    <a:pt x="3927" y="4279"/>
                    <a:pt x="4315" y="4994"/>
                    <a:pt x="4921" y="5496"/>
                  </a:cubicBezTo>
                  <a:cubicBezTo>
                    <a:pt x="5167" y="5696"/>
                    <a:pt x="5308" y="5976"/>
                    <a:pt x="5308" y="6257"/>
                  </a:cubicBezTo>
                  <a:lnTo>
                    <a:pt x="5308" y="7412"/>
                  </a:lnTo>
                  <a:cubicBezTo>
                    <a:pt x="5308" y="7940"/>
                    <a:pt x="5740" y="8361"/>
                    <a:pt x="6253" y="8361"/>
                  </a:cubicBezTo>
                  <a:lnTo>
                    <a:pt x="7527" y="8361"/>
                  </a:lnTo>
                  <a:cubicBezTo>
                    <a:pt x="8043" y="8361"/>
                    <a:pt x="8464" y="7940"/>
                    <a:pt x="8464" y="7412"/>
                  </a:cubicBezTo>
                  <a:lnTo>
                    <a:pt x="8464" y="6257"/>
                  </a:lnTo>
                  <a:cubicBezTo>
                    <a:pt x="8464" y="5976"/>
                    <a:pt x="8604" y="5696"/>
                    <a:pt x="8848" y="5496"/>
                  </a:cubicBezTo>
                  <a:cubicBezTo>
                    <a:pt x="9457" y="4994"/>
                    <a:pt x="9855" y="4279"/>
                    <a:pt x="9948" y="3507"/>
                  </a:cubicBezTo>
                  <a:close/>
                  <a:moveTo>
                    <a:pt x="12997" y="9974"/>
                  </a:moveTo>
                  <a:lnTo>
                    <a:pt x="12997" y="10650"/>
                  </a:lnTo>
                  <a:cubicBezTo>
                    <a:pt x="12997" y="10720"/>
                    <a:pt x="12941" y="10790"/>
                    <a:pt x="12857" y="10790"/>
                  </a:cubicBezTo>
                  <a:lnTo>
                    <a:pt x="948" y="10790"/>
                  </a:lnTo>
                  <a:cubicBezTo>
                    <a:pt x="864" y="10790"/>
                    <a:pt x="808" y="10720"/>
                    <a:pt x="808" y="10650"/>
                  </a:cubicBezTo>
                  <a:lnTo>
                    <a:pt x="808" y="9974"/>
                  </a:lnTo>
                  <a:close/>
                  <a:moveTo>
                    <a:pt x="8194" y="11598"/>
                  </a:moveTo>
                  <a:lnTo>
                    <a:pt x="8534" y="13001"/>
                  </a:lnTo>
                  <a:lnTo>
                    <a:pt x="5249" y="13001"/>
                  </a:lnTo>
                  <a:lnTo>
                    <a:pt x="5588" y="11598"/>
                  </a:lnTo>
                  <a:close/>
                  <a:moveTo>
                    <a:pt x="6895" y="1"/>
                  </a:moveTo>
                  <a:cubicBezTo>
                    <a:pt x="5330" y="1"/>
                    <a:pt x="4020" y="1182"/>
                    <a:pt x="3824" y="2702"/>
                  </a:cubicBezTo>
                  <a:lnTo>
                    <a:pt x="948" y="2702"/>
                  </a:lnTo>
                  <a:cubicBezTo>
                    <a:pt x="421" y="2702"/>
                    <a:pt x="0" y="3123"/>
                    <a:pt x="0" y="3637"/>
                  </a:cubicBezTo>
                  <a:lnTo>
                    <a:pt x="0" y="10650"/>
                  </a:lnTo>
                  <a:cubicBezTo>
                    <a:pt x="0" y="11177"/>
                    <a:pt x="421" y="11598"/>
                    <a:pt x="948" y="11598"/>
                  </a:cubicBezTo>
                  <a:lnTo>
                    <a:pt x="4769" y="11598"/>
                  </a:lnTo>
                  <a:lnTo>
                    <a:pt x="4430" y="13001"/>
                  </a:lnTo>
                  <a:lnTo>
                    <a:pt x="3669" y="13001"/>
                  </a:lnTo>
                  <a:cubicBezTo>
                    <a:pt x="3459" y="13001"/>
                    <a:pt x="3274" y="13152"/>
                    <a:pt x="3249" y="13351"/>
                  </a:cubicBezTo>
                  <a:cubicBezTo>
                    <a:pt x="3226" y="13595"/>
                    <a:pt x="3414" y="13806"/>
                    <a:pt x="3658" y="13806"/>
                  </a:cubicBezTo>
                  <a:lnTo>
                    <a:pt x="10110" y="13806"/>
                  </a:lnTo>
                  <a:cubicBezTo>
                    <a:pt x="10321" y="13806"/>
                    <a:pt x="10509" y="13654"/>
                    <a:pt x="10531" y="13444"/>
                  </a:cubicBezTo>
                  <a:cubicBezTo>
                    <a:pt x="10556" y="13200"/>
                    <a:pt x="10368" y="13001"/>
                    <a:pt x="10122" y="13001"/>
                  </a:cubicBezTo>
                  <a:lnTo>
                    <a:pt x="9364" y="13001"/>
                  </a:lnTo>
                  <a:lnTo>
                    <a:pt x="9025" y="11598"/>
                  </a:lnTo>
                  <a:lnTo>
                    <a:pt x="12857" y="11598"/>
                  </a:lnTo>
                  <a:cubicBezTo>
                    <a:pt x="13384" y="11598"/>
                    <a:pt x="13805" y="11177"/>
                    <a:pt x="13805" y="10650"/>
                  </a:cubicBezTo>
                  <a:lnTo>
                    <a:pt x="13805" y="3637"/>
                  </a:lnTo>
                  <a:cubicBezTo>
                    <a:pt x="13805" y="3123"/>
                    <a:pt x="13384" y="2702"/>
                    <a:pt x="12857" y="2702"/>
                  </a:cubicBezTo>
                  <a:lnTo>
                    <a:pt x="9970" y="2702"/>
                  </a:lnTo>
                  <a:cubicBezTo>
                    <a:pt x="9771" y="1182"/>
                    <a:pt x="847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4" name="Google Shape;1264;p48"/>
            <p:cNvSpPr/>
            <p:nvPr/>
          </p:nvSpPr>
          <p:spPr>
            <a:xfrm>
              <a:off x="1259638" y="3810725"/>
              <a:ext cx="40700" cy="30375"/>
            </a:xfrm>
            <a:custGeom>
              <a:avLst/>
              <a:gdLst/>
              <a:ahLst/>
              <a:cxnLst/>
              <a:rect l="l" t="t" r="r" b="b"/>
              <a:pathLst>
                <a:path w="1628" h="1215" extrusionOk="0">
                  <a:moveTo>
                    <a:pt x="1165" y="1"/>
                  </a:moveTo>
                  <a:cubicBezTo>
                    <a:pt x="1096" y="1"/>
                    <a:pt x="1025" y="18"/>
                    <a:pt x="960" y="53"/>
                  </a:cubicBezTo>
                  <a:lnTo>
                    <a:pt x="258" y="463"/>
                  </a:lnTo>
                  <a:cubicBezTo>
                    <a:pt x="70" y="567"/>
                    <a:pt x="0" y="825"/>
                    <a:pt x="118" y="1010"/>
                  </a:cubicBezTo>
                  <a:cubicBezTo>
                    <a:pt x="190" y="1144"/>
                    <a:pt x="324" y="1214"/>
                    <a:pt x="465" y="1214"/>
                  </a:cubicBezTo>
                  <a:cubicBezTo>
                    <a:pt x="533" y="1214"/>
                    <a:pt x="603" y="1198"/>
                    <a:pt x="668" y="1164"/>
                  </a:cubicBezTo>
                  <a:lnTo>
                    <a:pt x="1369" y="754"/>
                  </a:lnTo>
                  <a:cubicBezTo>
                    <a:pt x="1557" y="648"/>
                    <a:pt x="1627" y="393"/>
                    <a:pt x="1510" y="205"/>
                  </a:cubicBezTo>
                  <a:cubicBezTo>
                    <a:pt x="1438" y="71"/>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5" name="Google Shape;1265;p48"/>
            <p:cNvSpPr/>
            <p:nvPr/>
          </p:nvSpPr>
          <p:spPr>
            <a:xfrm>
              <a:off x="1259638" y="3908500"/>
              <a:ext cx="40700" cy="30325"/>
            </a:xfrm>
            <a:custGeom>
              <a:avLst/>
              <a:gdLst/>
              <a:ahLst/>
              <a:cxnLst/>
              <a:rect l="l" t="t" r="r" b="b"/>
              <a:pathLst>
                <a:path w="1628" h="1213" extrusionOk="0">
                  <a:moveTo>
                    <a:pt x="460" y="1"/>
                  </a:moveTo>
                  <a:cubicBezTo>
                    <a:pt x="321" y="1"/>
                    <a:pt x="189" y="73"/>
                    <a:pt x="118" y="199"/>
                  </a:cubicBezTo>
                  <a:cubicBezTo>
                    <a:pt x="0" y="395"/>
                    <a:pt x="70" y="642"/>
                    <a:pt x="258" y="760"/>
                  </a:cubicBezTo>
                  <a:lnTo>
                    <a:pt x="960" y="1155"/>
                  </a:lnTo>
                  <a:cubicBezTo>
                    <a:pt x="1026" y="1195"/>
                    <a:pt x="1098" y="1213"/>
                    <a:pt x="1168" y="1213"/>
                  </a:cubicBezTo>
                  <a:cubicBezTo>
                    <a:pt x="1307" y="1213"/>
                    <a:pt x="1439" y="1140"/>
                    <a:pt x="1510" y="1015"/>
                  </a:cubicBezTo>
                  <a:cubicBezTo>
                    <a:pt x="1627" y="816"/>
                    <a:pt x="1557" y="572"/>
                    <a:pt x="1369" y="454"/>
                  </a:cubicBezTo>
                  <a:lnTo>
                    <a:pt x="668" y="58"/>
                  </a:lnTo>
                  <a:cubicBezTo>
                    <a:pt x="601" y="19"/>
                    <a:pt x="530"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6" name="Google Shape;1266;p48"/>
            <p:cNvSpPr/>
            <p:nvPr/>
          </p:nvSpPr>
          <p:spPr>
            <a:xfrm>
              <a:off x="1039913" y="3810725"/>
              <a:ext cx="40625" cy="30375"/>
            </a:xfrm>
            <a:custGeom>
              <a:avLst/>
              <a:gdLst/>
              <a:ahLst/>
              <a:cxnLst/>
              <a:rect l="l" t="t" r="r" b="b"/>
              <a:pathLst>
                <a:path w="1625" h="1215" extrusionOk="0">
                  <a:moveTo>
                    <a:pt x="462" y="1"/>
                  </a:moveTo>
                  <a:cubicBezTo>
                    <a:pt x="321" y="1"/>
                    <a:pt x="188" y="71"/>
                    <a:pt x="118" y="205"/>
                  </a:cubicBezTo>
                  <a:cubicBezTo>
                    <a:pt x="0" y="393"/>
                    <a:pt x="70" y="648"/>
                    <a:pt x="258" y="754"/>
                  </a:cubicBezTo>
                  <a:lnTo>
                    <a:pt x="960" y="1164"/>
                  </a:lnTo>
                  <a:cubicBezTo>
                    <a:pt x="1025" y="1198"/>
                    <a:pt x="1094" y="1214"/>
                    <a:pt x="1163" y="1214"/>
                  </a:cubicBezTo>
                  <a:cubicBezTo>
                    <a:pt x="1303" y="1214"/>
                    <a:pt x="1438" y="1144"/>
                    <a:pt x="1509" y="1010"/>
                  </a:cubicBezTo>
                  <a:cubicBezTo>
                    <a:pt x="1624" y="825"/>
                    <a:pt x="1554" y="567"/>
                    <a:pt x="1369" y="463"/>
                  </a:cubicBezTo>
                  <a:lnTo>
                    <a:pt x="668" y="53"/>
                  </a:lnTo>
                  <a:cubicBezTo>
                    <a:pt x="602" y="18"/>
                    <a:pt x="531"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67" name="Google Shape;1267;p48"/>
            <p:cNvSpPr/>
            <p:nvPr/>
          </p:nvSpPr>
          <p:spPr>
            <a:xfrm>
              <a:off x="1039913" y="3908500"/>
              <a:ext cx="40625" cy="30325"/>
            </a:xfrm>
            <a:custGeom>
              <a:avLst/>
              <a:gdLst/>
              <a:ahLst/>
              <a:cxnLst/>
              <a:rect l="l" t="t" r="r" b="b"/>
              <a:pathLst>
                <a:path w="1625" h="1213" extrusionOk="0">
                  <a:moveTo>
                    <a:pt x="1168" y="1"/>
                  </a:moveTo>
                  <a:cubicBezTo>
                    <a:pt x="1098" y="1"/>
                    <a:pt x="1026" y="19"/>
                    <a:pt x="960" y="58"/>
                  </a:cubicBezTo>
                  <a:lnTo>
                    <a:pt x="258" y="454"/>
                  </a:lnTo>
                  <a:cubicBezTo>
                    <a:pt x="70" y="572"/>
                    <a:pt x="0" y="816"/>
                    <a:pt x="118" y="1015"/>
                  </a:cubicBezTo>
                  <a:cubicBezTo>
                    <a:pt x="187" y="1140"/>
                    <a:pt x="320" y="1213"/>
                    <a:pt x="459" y="1213"/>
                  </a:cubicBezTo>
                  <a:cubicBezTo>
                    <a:pt x="529" y="1213"/>
                    <a:pt x="601" y="1195"/>
                    <a:pt x="668" y="1155"/>
                  </a:cubicBezTo>
                  <a:lnTo>
                    <a:pt x="1369" y="760"/>
                  </a:lnTo>
                  <a:cubicBezTo>
                    <a:pt x="1554" y="642"/>
                    <a:pt x="1624" y="395"/>
                    <a:pt x="1509" y="199"/>
                  </a:cubicBezTo>
                  <a:cubicBezTo>
                    <a:pt x="1438" y="73"/>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68" name="Google Shape;1268;p48"/>
          <p:cNvGrpSpPr/>
          <p:nvPr/>
        </p:nvGrpSpPr>
        <p:grpSpPr>
          <a:xfrm>
            <a:off x="7027025" y="3644975"/>
            <a:ext cx="346350" cy="345150"/>
            <a:chOff x="7006463" y="3797375"/>
            <a:chExt cx="346350" cy="345150"/>
          </a:xfrm>
        </p:grpSpPr>
        <p:sp>
          <p:nvSpPr>
            <p:cNvPr id="1269" name="Google Shape;1269;p48"/>
            <p:cNvSpPr/>
            <p:nvPr/>
          </p:nvSpPr>
          <p:spPr>
            <a:xfrm>
              <a:off x="7006463" y="4007625"/>
              <a:ext cx="346350" cy="134900"/>
            </a:xfrm>
            <a:custGeom>
              <a:avLst/>
              <a:gdLst/>
              <a:ahLst/>
              <a:cxnLst/>
              <a:rect l="l" t="t" r="r" b="b"/>
              <a:pathLst>
                <a:path w="13854" h="5396" extrusionOk="0">
                  <a:moveTo>
                    <a:pt x="2211" y="907"/>
                  </a:moveTo>
                  <a:lnTo>
                    <a:pt x="4910" y="1480"/>
                  </a:lnTo>
                  <a:cubicBezTo>
                    <a:pt x="5670" y="1634"/>
                    <a:pt x="6254" y="2206"/>
                    <a:pt x="6453" y="2919"/>
                  </a:cubicBezTo>
                  <a:cubicBezTo>
                    <a:pt x="6173" y="2697"/>
                    <a:pt x="5833" y="2546"/>
                    <a:pt x="5471" y="2475"/>
                  </a:cubicBezTo>
                  <a:lnTo>
                    <a:pt x="2211" y="1855"/>
                  </a:lnTo>
                  <a:lnTo>
                    <a:pt x="2211" y="907"/>
                  </a:lnTo>
                  <a:close/>
                  <a:moveTo>
                    <a:pt x="11643" y="907"/>
                  </a:moveTo>
                  <a:lnTo>
                    <a:pt x="11643" y="1855"/>
                  </a:lnTo>
                  <a:lnTo>
                    <a:pt x="8383" y="2475"/>
                  </a:lnTo>
                  <a:cubicBezTo>
                    <a:pt x="8018" y="2546"/>
                    <a:pt x="7682" y="2697"/>
                    <a:pt x="7401" y="2919"/>
                  </a:cubicBezTo>
                  <a:cubicBezTo>
                    <a:pt x="7598" y="2206"/>
                    <a:pt x="8184" y="1634"/>
                    <a:pt x="8930" y="1480"/>
                  </a:cubicBezTo>
                  <a:lnTo>
                    <a:pt x="11643" y="907"/>
                  </a:lnTo>
                  <a:close/>
                  <a:moveTo>
                    <a:pt x="1673" y="2568"/>
                  </a:moveTo>
                  <a:lnTo>
                    <a:pt x="5320" y="3269"/>
                  </a:lnTo>
                  <a:cubicBezTo>
                    <a:pt x="5951" y="3387"/>
                    <a:pt x="6431" y="3901"/>
                    <a:pt x="6512" y="4532"/>
                  </a:cubicBezTo>
                  <a:lnTo>
                    <a:pt x="1673" y="3923"/>
                  </a:lnTo>
                  <a:lnTo>
                    <a:pt x="1673" y="2568"/>
                  </a:lnTo>
                  <a:close/>
                  <a:moveTo>
                    <a:pt x="12182" y="2568"/>
                  </a:moveTo>
                  <a:lnTo>
                    <a:pt x="12182" y="3923"/>
                  </a:lnTo>
                  <a:lnTo>
                    <a:pt x="7342" y="4532"/>
                  </a:lnTo>
                  <a:cubicBezTo>
                    <a:pt x="7424" y="3901"/>
                    <a:pt x="7903" y="3387"/>
                    <a:pt x="8535" y="3269"/>
                  </a:cubicBezTo>
                  <a:lnTo>
                    <a:pt x="12182" y="2568"/>
                  </a:lnTo>
                  <a:close/>
                  <a:moveTo>
                    <a:pt x="1809" y="0"/>
                  </a:moveTo>
                  <a:cubicBezTo>
                    <a:pt x="1592" y="0"/>
                    <a:pt x="1404" y="173"/>
                    <a:pt x="1404" y="405"/>
                  </a:cubicBezTo>
                  <a:lnTo>
                    <a:pt x="1404" y="1690"/>
                  </a:lnTo>
                  <a:lnTo>
                    <a:pt x="1345" y="1679"/>
                  </a:lnTo>
                  <a:cubicBezTo>
                    <a:pt x="1320" y="1674"/>
                    <a:pt x="1295" y="1672"/>
                    <a:pt x="1271" y="1672"/>
                  </a:cubicBezTo>
                  <a:cubicBezTo>
                    <a:pt x="1046" y="1672"/>
                    <a:pt x="854" y="1854"/>
                    <a:pt x="854" y="2077"/>
                  </a:cubicBezTo>
                  <a:lnTo>
                    <a:pt x="854" y="3830"/>
                  </a:lnTo>
                  <a:lnTo>
                    <a:pt x="481" y="3783"/>
                  </a:lnTo>
                  <a:cubicBezTo>
                    <a:pt x="461" y="3780"/>
                    <a:pt x="442" y="3778"/>
                    <a:pt x="422" y="3778"/>
                  </a:cubicBezTo>
                  <a:cubicBezTo>
                    <a:pt x="225" y="3778"/>
                    <a:pt x="57" y="3931"/>
                    <a:pt x="23" y="4133"/>
                  </a:cubicBezTo>
                  <a:cubicBezTo>
                    <a:pt x="1" y="4355"/>
                    <a:pt x="152" y="4554"/>
                    <a:pt x="374" y="4579"/>
                  </a:cubicBezTo>
                  <a:lnTo>
                    <a:pt x="6874" y="5396"/>
                  </a:lnTo>
                  <a:lnTo>
                    <a:pt x="6981" y="5396"/>
                  </a:lnTo>
                  <a:lnTo>
                    <a:pt x="13478" y="4579"/>
                  </a:lnTo>
                  <a:cubicBezTo>
                    <a:pt x="13699" y="4554"/>
                    <a:pt x="13854" y="4355"/>
                    <a:pt x="13828" y="4133"/>
                  </a:cubicBezTo>
                  <a:cubicBezTo>
                    <a:pt x="13798" y="3931"/>
                    <a:pt x="13629" y="3778"/>
                    <a:pt x="13432" y="3778"/>
                  </a:cubicBezTo>
                  <a:cubicBezTo>
                    <a:pt x="13413" y="3778"/>
                    <a:pt x="13393" y="3780"/>
                    <a:pt x="13374" y="3783"/>
                  </a:cubicBezTo>
                  <a:lnTo>
                    <a:pt x="12987" y="3830"/>
                  </a:lnTo>
                  <a:lnTo>
                    <a:pt x="12987" y="2077"/>
                  </a:lnTo>
                  <a:cubicBezTo>
                    <a:pt x="12987" y="1854"/>
                    <a:pt x="12806" y="1672"/>
                    <a:pt x="12581" y="1672"/>
                  </a:cubicBezTo>
                  <a:cubicBezTo>
                    <a:pt x="12557" y="1672"/>
                    <a:pt x="12532" y="1674"/>
                    <a:pt x="12507" y="1679"/>
                  </a:cubicBezTo>
                  <a:lnTo>
                    <a:pt x="12451" y="1690"/>
                  </a:lnTo>
                  <a:lnTo>
                    <a:pt x="12451" y="405"/>
                  </a:lnTo>
                  <a:cubicBezTo>
                    <a:pt x="12451" y="173"/>
                    <a:pt x="12260" y="0"/>
                    <a:pt x="12045" y="0"/>
                  </a:cubicBezTo>
                  <a:cubicBezTo>
                    <a:pt x="12020" y="0"/>
                    <a:pt x="11996" y="2"/>
                    <a:pt x="11971" y="7"/>
                  </a:cubicBezTo>
                  <a:lnTo>
                    <a:pt x="8768" y="686"/>
                  </a:lnTo>
                  <a:cubicBezTo>
                    <a:pt x="8136" y="815"/>
                    <a:pt x="7564" y="1165"/>
                    <a:pt x="7154" y="1668"/>
                  </a:cubicBezTo>
                  <a:cubicBezTo>
                    <a:pt x="7073" y="1774"/>
                    <a:pt x="6992" y="1889"/>
                    <a:pt x="6922" y="1996"/>
                  </a:cubicBezTo>
                  <a:cubicBezTo>
                    <a:pt x="6863" y="1889"/>
                    <a:pt x="6781" y="1774"/>
                    <a:pt x="6700" y="1668"/>
                  </a:cubicBezTo>
                  <a:cubicBezTo>
                    <a:pt x="6290" y="1165"/>
                    <a:pt x="5718" y="815"/>
                    <a:pt x="5087" y="686"/>
                  </a:cubicBezTo>
                  <a:lnTo>
                    <a:pt x="1883" y="7"/>
                  </a:lnTo>
                  <a:cubicBezTo>
                    <a:pt x="1858" y="2"/>
                    <a:pt x="1834" y="0"/>
                    <a:pt x="1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0" name="Google Shape;1270;p48"/>
            <p:cNvSpPr/>
            <p:nvPr/>
          </p:nvSpPr>
          <p:spPr>
            <a:xfrm>
              <a:off x="7101713" y="3797375"/>
              <a:ext cx="155800" cy="209025"/>
            </a:xfrm>
            <a:custGeom>
              <a:avLst/>
              <a:gdLst/>
              <a:ahLst/>
              <a:cxnLst/>
              <a:rect l="l" t="t" r="r" b="b"/>
              <a:pathLst>
                <a:path w="6232" h="8361" extrusionOk="0">
                  <a:moveTo>
                    <a:pt x="3112" y="809"/>
                  </a:moveTo>
                  <a:cubicBezTo>
                    <a:pt x="4385" y="809"/>
                    <a:pt x="5401" y="1838"/>
                    <a:pt x="5401" y="3101"/>
                  </a:cubicBezTo>
                  <a:cubicBezTo>
                    <a:pt x="5401" y="3788"/>
                    <a:pt x="5098" y="4433"/>
                    <a:pt x="4573" y="4865"/>
                  </a:cubicBezTo>
                  <a:cubicBezTo>
                    <a:pt x="4234" y="5157"/>
                    <a:pt x="3998" y="5530"/>
                    <a:pt x="3917" y="5928"/>
                  </a:cubicBezTo>
                  <a:lnTo>
                    <a:pt x="3521" y="5928"/>
                  </a:lnTo>
                  <a:lnTo>
                    <a:pt x="3521" y="3813"/>
                  </a:lnTo>
                  <a:lnTo>
                    <a:pt x="4208" y="3123"/>
                  </a:lnTo>
                  <a:cubicBezTo>
                    <a:pt x="4374" y="2960"/>
                    <a:pt x="4374" y="2702"/>
                    <a:pt x="4208" y="2551"/>
                  </a:cubicBezTo>
                  <a:cubicBezTo>
                    <a:pt x="4133" y="2468"/>
                    <a:pt x="4031" y="2427"/>
                    <a:pt x="3928" y="2427"/>
                  </a:cubicBezTo>
                  <a:cubicBezTo>
                    <a:pt x="3824" y="2427"/>
                    <a:pt x="3719" y="2468"/>
                    <a:pt x="3636" y="2551"/>
                  </a:cubicBezTo>
                  <a:lnTo>
                    <a:pt x="3112" y="3064"/>
                  </a:lnTo>
                  <a:lnTo>
                    <a:pt x="2595" y="2551"/>
                  </a:lnTo>
                  <a:cubicBezTo>
                    <a:pt x="2514" y="2468"/>
                    <a:pt x="2409" y="2427"/>
                    <a:pt x="2305" y="2427"/>
                  </a:cubicBezTo>
                  <a:cubicBezTo>
                    <a:pt x="2201" y="2427"/>
                    <a:pt x="2099" y="2468"/>
                    <a:pt x="2023" y="2551"/>
                  </a:cubicBezTo>
                  <a:cubicBezTo>
                    <a:pt x="1860" y="2702"/>
                    <a:pt x="1860" y="2960"/>
                    <a:pt x="2023" y="3123"/>
                  </a:cubicBezTo>
                  <a:lnTo>
                    <a:pt x="2713" y="3813"/>
                  </a:lnTo>
                  <a:lnTo>
                    <a:pt x="2713" y="5928"/>
                  </a:lnTo>
                  <a:lnTo>
                    <a:pt x="2304" y="5928"/>
                  </a:lnTo>
                  <a:cubicBezTo>
                    <a:pt x="2234" y="5530"/>
                    <a:pt x="2001" y="5157"/>
                    <a:pt x="1661" y="4865"/>
                  </a:cubicBezTo>
                  <a:cubicBezTo>
                    <a:pt x="1123" y="4433"/>
                    <a:pt x="820" y="3788"/>
                    <a:pt x="820" y="3101"/>
                  </a:cubicBezTo>
                  <a:cubicBezTo>
                    <a:pt x="820" y="1838"/>
                    <a:pt x="1849" y="809"/>
                    <a:pt x="3112" y="809"/>
                  </a:cubicBezTo>
                  <a:close/>
                  <a:moveTo>
                    <a:pt x="3894" y="6748"/>
                  </a:moveTo>
                  <a:lnTo>
                    <a:pt x="3894" y="7412"/>
                  </a:lnTo>
                  <a:cubicBezTo>
                    <a:pt x="3894" y="7494"/>
                    <a:pt x="3835" y="7553"/>
                    <a:pt x="3765" y="7553"/>
                  </a:cubicBezTo>
                  <a:lnTo>
                    <a:pt x="2469" y="7553"/>
                  </a:lnTo>
                  <a:cubicBezTo>
                    <a:pt x="2399" y="7553"/>
                    <a:pt x="2340" y="7494"/>
                    <a:pt x="2340" y="7412"/>
                  </a:cubicBezTo>
                  <a:lnTo>
                    <a:pt x="2340" y="6748"/>
                  </a:lnTo>
                  <a:close/>
                  <a:moveTo>
                    <a:pt x="3112" y="1"/>
                  </a:moveTo>
                  <a:cubicBezTo>
                    <a:pt x="1403" y="1"/>
                    <a:pt x="1" y="1392"/>
                    <a:pt x="1" y="3101"/>
                  </a:cubicBezTo>
                  <a:cubicBezTo>
                    <a:pt x="1" y="4035"/>
                    <a:pt x="410" y="4899"/>
                    <a:pt x="1137" y="5496"/>
                  </a:cubicBezTo>
                  <a:cubicBezTo>
                    <a:pt x="1381" y="5696"/>
                    <a:pt x="1521" y="5976"/>
                    <a:pt x="1521" y="6257"/>
                  </a:cubicBezTo>
                  <a:lnTo>
                    <a:pt x="1521" y="7412"/>
                  </a:lnTo>
                  <a:cubicBezTo>
                    <a:pt x="1521" y="7940"/>
                    <a:pt x="1942" y="8361"/>
                    <a:pt x="2469" y="8361"/>
                  </a:cubicBezTo>
                  <a:lnTo>
                    <a:pt x="3765" y="8361"/>
                  </a:lnTo>
                  <a:cubicBezTo>
                    <a:pt x="4279" y="8361"/>
                    <a:pt x="4713" y="7940"/>
                    <a:pt x="4713" y="7412"/>
                  </a:cubicBezTo>
                  <a:lnTo>
                    <a:pt x="4713" y="6257"/>
                  </a:lnTo>
                  <a:cubicBezTo>
                    <a:pt x="4713" y="5976"/>
                    <a:pt x="4854" y="5696"/>
                    <a:pt x="5098" y="5496"/>
                  </a:cubicBezTo>
                  <a:cubicBezTo>
                    <a:pt x="5810" y="4899"/>
                    <a:pt x="6231" y="4035"/>
                    <a:pt x="6231" y="3101"/>
                  </a:cubicBezTo>
                  <a:cubicBezTo>
                    <a:pt x="6231" y="1392"/>
                    <a:pt x="4828" y="1"/>
                    <a:pt x="31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1" name="Google Shape;1271;p48"/>
            <p:cNvSpPr/>
            <p:nvPr/>
          </p:nvSpPr>
          <p:spPr>
            <a:xfrm>
              <a:off x="7277388" y="3864925"/>
              <a:ext cx="40350" cy="20150"/>
            </a:xfrm>
            <a:custGeom>
              <a:avLst/>
              <a:gdLst/>
              <a:ahLst/>
              <a:cxnLst/>
              <a:rect l="l" t="t" r="r" b="b"/>
              <a:pathLst>
                <a:path w="1614" h="806" extrusionOk="0">
                  <a:moveTo>
                    <a:pt x="396" y="0"/>
                  </a:moveTo>
                  <a:cubicBezTo>
                    <a:pt x="175" y="0"/>
                    <a:pt x="1" y="174"/>
                    <a:pt x="1" y="399"/>
                  </a:cubicBezTo>
                  <a:cubicBezTo>
                    <a:pt x="1" y="620"/>
                    <a:pt x="175" y="805"/>
                    <a:pt x="396" y="805"/>
                  </a:cubicBezTo>
                  <a:lnTo>
                    <a:pt x="1216" y="805"/>
                  </a:lnTo>
                  <a:cubicBezTo>
                    <a:pt x="1437" y="805"/>
                    <a:pt x="1614" y="620"/>
                    <a:pt x="1614" y="399"/>
                  </a:cubicBezTo>
                  <a:cubicBezTo>
                    <a:pt x="1614" y="174"/>
                    <a:pt x="1437" y="0"/>
                    <a:pt x="1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2" name="Google Shape;1272;p48"/>
            <p:cNvSpPr/>
            <p:nvPr/>
          </p:nvSpPr>
          <p:spPr>
            <a:xfrm>
              <a:off x="7269188" y="3810875"/>
              <a:ext cx="40625" cy="30350"/>
            </a:xfrm>
            <a:custGeom>
              <a:avLst/>
              <a:gdLst/>
              <a:ahLst/>
              <a:cxnLst/>
              <a:rect l="l" t="t" r="r" b="b"/>
              <a:pathLst>
                <a:path w="1625" h="1214" extrusionOk="0">
                  <a:moveTo>
                    <a:pt x="1167" y="1"/>
                  </a:moveTo>
                  <a:cubicBezTo>
                    <a:pt x="1097" y="1"/>
                    <a:pt x="1026" y="19"/>
                    <a:pt x="960" y="58"/>
                  </a:cubicBezTo>
                  <a:lnTo>
                    <a:pt x="259" y="457"/>
                  </a:lnTo>
                  <a:cubicBezTo>
                    <a:pt x="71" y="572"/>
                    <a:pt x="1" y="819"/>
                    <a:pt x="104" y="1018"/>
                  </a:cubicBezTo>
                  <a:cubicBezTo>
                    <a:pt x="183" y="1142"/>
                    <a:pt x="320" y="1214"/>
                    <a:pt x="460" y="1214"/>
                  </a:cubicBezTo>
                  <a:cubicBezTo>
                    <a:pt x="530" y="1214"/>
                    <a:pt x="600" y="1196"/>
                    <a:pt x="665" y="1158"/>
                  </a:cubicBezTo>
                  <a:lnTo>
                    <a:pt x="1367" y="760"/>
                  </a:lnTo>
                  <a:cubicBezTo>
                    <a:pt x="1555" y="642"/>
                    <a:pt x="1625" y="398"/>
                    <a:pt x="1507" y="199"/>
                  </a:cubicBezTo>
                  <a:cubicBezTo>
                    <a:pt x="1438" y="74"/>
                    <a:pt x="1305" y="1"/>
                    <a:pt x="1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3" name="Google Shape;1273;p48"/>
            <p:cNvSpPr/>
            <p:nvPr/>
          </p:nvSpPr>
          <p:spPr>
            <a:xfrm>
              <a:off x="7269188" y="3908625"/>
              <a:ext cx="40625" cy="30350"/>
            </a:xfrm>
            <a:custGeom>
              <a:avLst/>
              <a:gdLst/>
              <a:ahLst/>
              <a:cxnLst/>
              <a:rect l="l" t="t" r="r" b="b"/>
              <a:pathLst>
                <a:path w="1625" h="1214" extrusionOk="0">
                  <a:moveTo>
                    <a:pt x="461" y="1"/>
                  </a:moveTo>
                  <a:cubicBezTo>
                    <a:pt x="320" y="1"/>
                    <a:pt x="183" y="71"/>
                    <a:pt x="104" y="205"/>
                  </a:cubicBezTo>
                  <a:cubicBezTo>
                    <a:pt x="1" y="390"/>
                    <a:pt x="71" y="648"/>
                    <a:pt x="259" y="755"/>
                  </a:cubicBezTo>
                  <a:lnTo>
                    <a:pt x="960" y="1161"/>
                  </a:lnTo>
                  <a:cubicBezTo>
                    <a:pt x="1025" y="1197"/>
                    <a:pt x="1095" y="1214"/>
                    <a:pt x="1164" y="1214"/>
                  </a:cubicBezTo>
                  <a:cubicBezTo>
                    <a:pt x="1304" y="1214"/>
                    <a:pt x="1438" y="1143"/>
                    <a:pt x="1507" y="1010"/>
                  </a:cubicBezTo>
                  <a:cubicBezTo>
                    <a:pt x="1625" y="811"/>
                    <a:pt x="1555" y="567"/>
                    <a:pt x="1367" y="460"/>
                  </a:cubicBezTo>
                  <a:lnTo>
                    <a:pt x="665" y="53"/>
                  </a:lnTo>
                  <a:cubicBezTo>
                    <a:pt x="601" y="18"/>
                    <a:pt x="530"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4" name="Google Shape;1274;p48"/>
            <p:cNvSpPr/>
            <p:nvPr/>
          </p:nvSpPr>
          <p:spPr>
            <a:xfrm>
              <a:off x="7041538" y="3864925"/>
              <a:ext cx="40350" cy="20150"/>
            </a:xfrm>
            <a:custGeom>
              <a:avLst/>
              <a:gdLst/>
              <a:ahLst/>
              <a:cxnLst/>
              <a:rect l="l" t="t" r="r" b="b"/>
              <a:pathLst>
                <a:path w="1614" h="806" extrusionOk="0">
                  <a:moveTo>
                    <a:pt x="399" y="0"/>
                  </a:moveTo>
                  <a:cubicBezTo>
                    <a:pt x="177" y="0"/>
                    <a:pt x="1" y="174"/>
                    <a:pt x="1" y="399"/>
                  </a:cubicBezTo>
                  <a:cubicBezTo>
                    <a:pt x="1" y="620"/>
                    <a:pt x="177" y="805"/>
                    <a:pt x="399" y="805"/>
                  </a:cubicBezTo>
                  <a:lnTo>
                    <a:pt x="1204" y="805"/>
                  </a:lnTo>
                  <a:cubicBezTo>
                    <a:pt x="1426" y="805"/>
                    <a:pt x="1614" y="620"/>
                    <a:pt x="1614" y="399"/>
                  </a:cubicBezTo>
                  <a:cubicBezTo>
                    <a:pt x="1614" y="174"/>
                    <a:pt x="1426"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5" name="Google Shape;1275;p48"/>
            <p:cNvSpPr/>
            <p:nvPr/>
          </p:nvSpPr>
          <p:spPr>
            <a:xfrm>
              <a:off x="7049463" y="3810875"/>
              <a:ext cx="40625" cy="30350"/>
            </a:xfrm>
            <a:custGeom>
              <a:avLst/>
              <a:gdLst/>
              <a:ahLst/>
              <a:cxnLst/>
              <a:rect l="l" t="t" r="r" b="b"/>
              <a:pathLst>
                <a:path w="1625" h="1214" extrusionOk="0">
                  <a:moveTo>
                    <a:pt x="457" y="1"/>
                  </a:moveTo>
                  <a:cubicBezTo>
                    <a:pt x="318" y="1"/>
                    <a:pt x="187" y="74"/>
                    <a:pt x="116" y="199"/>
                  </a:cubicBezTo>
                  <a:cubicBezTo>
                    <a:pt x="1" y="398"/>
                    <a:pt x="71" y="642"/>
                    <a:pt x="256" y="760"/>
                  </a:cubicBezTo>
                  <a:lnTo>
                    <a:pt x="957" y="1158"/>
                  </a:lnTo>
                  <a:cubicBezTo>
                    <a:pt x="1023" y="1196"/>
                    <a:pt x="1094" y="1214"/>
                    <a:pt x="1164" y="1214"/>
                  </a:cubicBezTo>
                  <a:cubicBezTo>
                    <a:pt x="1304" y="1214"/>
                    <a:pt x="1438" y="1142"/>
                    <a:pt x="1507" y="1018"/>
                  </a:cubicBezTo>
                  <a:cubicBezTo>
                    <a:pt x="1625" y="819"/>
                    <a:pt x="1555" y="572"/>
                    <a:pt x="1367" y="457"/>
                  </a:cubicBezTo>
                  <a:lnTo>
                    <a:pt x="665" y="58"/>
                  </a:lnTo>
                  <a:cubicBezTo>
                    <a:pt x="599" y="19"/>
                    <a:pt x="527"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6" name="Google Shape;1276;p48"/>
            <p:cNvSpPr/>
            <p:nvPr/>
          </p:nvSpPr>
          <p:spPr>
            <a:xfrm>
              <a:off x="7049463" y="3908625"/>
              <a:ext cx="40625" cy="30350"/>
            </a:xfrm>
            <a:custGeom>
              <a:avLst/>
              <a:gdLst/>
              <a:ahLst/>
              <a:cxnLst/>
              <a:rect l="l" t="t" r="r" b="b"/>
              <a:pathLst>
                <a:path w="1625" h="1214" extrusionOk="0">
                  <a:moveTo>
                    <a:pt x="1163" y="1"/>
                  </a:moveTo>
                  <a:cubicBezTo>
                    <a:pt x="1094" y="1"/>
                    <a:pt x="1023" y="18"/>
                    <a:pt x="957" y="53"/>
                  </a:cubicBezTo>
                  <a:lnTo>
                    <a:pt x="256" y="460"/>
                  </a:lnTo>
                  <a:cubicBezTo>
                    <a:pt x="71" y="567"/>
                    <a:pt x="1" y="811"/>
                    <a:pt x="116" y="1010"/>
                  </a:cubicBezTo>
                  <a:cubicBezTo>
                    <a:pt x="187" y="1143"/>
                    <a:pt x="320" y="1214"/>
                    <a:pt x="460" y="1214"/>
                  </a:cubicBezTo>
                  <a:cubicBezTo>
                    <a:pt x="529" y="1214"/>
                    <a:pt x="600" y="1197"/>
                    <a:pt x="665" y="1161"/>
                  </a:cubicBezTo>
                  <a:lnTo>
                    <a:pt x="1367" y="755"/>
                  </a:lnTo>
                  <a:cubicBezTo>
                    <a:pt x="1555" y="648"/>
                    <a:pt x="1625" y="390"/>
                    <a:pt x="1507" y="205"/>
                  </a:cubicBezTo>
                  <a:cubicBezTo>
                    <a:pt x="1437" y="71"/>
                    <a:pt x="1304" y="1"/>
                    <a:pt x="1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77" name="Google Shape;1277;p48"/>
          <p:cNvGrpSpPr/>
          <p:nvPr/>
        </p:nvGrpSpPr>
        <p:grpSpPr>
          <a:xfrm>
            <a:off x="6278688" y="3644975"/>
            <a:ext cx="343675" cy="345150"/>
            <a:chOff x="6289363" y="3797375"/>
            <a:chExt cx="343675" cy="345150"/>
          </a:xfrm>
        </p:grpSpPr>
        <p:sp>
          <p:nvSpPr>
            <p:cNvPr id="1278" name="Google Shape;1278;p48"/>
            <p:cNvSpPr/>
            <p:nvPr/>
          </p:nvSpPr>
          <p:spPr>
            <a:xfrm>
              <a:off x="6289363" y="3797375"/>
              <a:ext cx="343675" cy="345150"/>
            </a:xfrm>
            <a:custGeom>
              <a:avLst/>
              <a:gdLst/>
              <a:ahLst/>
              <a:cxnLst/>
              <a:rect l="l" t="t" r="r" b="b"/>
              <a:pathLst>
                <a:path w="13747" h="13806" extrusionOk="0">
                  <a:moveTo>
                    <a:pt x="6874" y="809"/>
                  </a:moveTo>
                  <a:cubicBezTo>
                    <a:pt x="7552" y="809"/>
                    <a:pt x="8125" y="1263"/>
                    <a:pt x="8299" y="1883"/>
                  </a:cubicBezTo>
                  <a:lnTo>
                    <a:pt x="5448" y="1883"/>
                  </a:lnTo>
                  <a:cubicBezTo>
                    <a:pt x="5622" y="1263"/>
                    <a:pt x="6195" y="809"/>
                    <a:pt x="6874" y="809"/>
                  </a:cubicBezTo>
                  <a:close/>
                  <a:moveTo>
                    <a:pt x="5390" y="2691"/>
                  </a:moveTo>
                  <a:lnTo>
                    <a:pt x="5390" y="3496"/>
                  </a:lnTo>
                  <a:lnTo>
                    <a:pt x="4582" y="3496"/>
                  </a:lnTo>
                  <a:lnTo>
                    <a:pt x="4582" y="2691"/>
                  </a:lnTo>
                  <a:close/>
                  <a:moveTo>
                    <a:pt x="9165" y="2691"/>
                  </a:moveTo>
                  <a:lnTo>
                    <a:pt x="9165" y="3496"/>
                  </a:lnTo>
                  <a:lnTo>
                    <a:pt x="6195" y="3496"/>
                  </a:lnTo>
                  <a:lnTo>
                    <a:pt x="6195" y="2691"/>
                  </a:lnTo>
                  <a:close/>
                  <a:moveTo>
                    <a:pt x="8299" y="4315"/>
                  </a:moveTo>
                  <a:cubicBezTo>
                    <a:pt x="8125" y="4935"/>
                    <a:pt x="7552" y="5390"/>
                    <a:pt x="6874" y="5390"/>
                  </a:cubicBezTo>
                  <a:cubicBezTo>
                    <a:pt x="6195" y="5390"/>
                    <a:pt x="5622" y="4935"/>
                    <a:pt x="5448" y="4315"/>
                  </a:cubicBezTo>
                  <a:close/>
                  <a:moveTo>
                    <a:pt x="1614" y="4315"/>
                  </a:moveTo>
                  <a:lnTo>
                    <a:pt x="1614" y="6220"/>
                  </a:lnTo>
                  <a:cubicBezTo>
                    <a:pt x="1100" y="5917"/>
                    <a:pt x="808" y="5578"/>
                    <a:pt x="808" y="5261"/>
                  </a:cubicBezTo>
                  <a:cubicBezTo>
                    <a:pt x="808" y="4958"/>
                    <a:pt x="1100" y="4618"/>
                    <a:pt x="1614" y="4315"/>
                  </a:cubicBezTo>
                  <a:close/>
                  <a:moveTo>
                    <a:pt x="12133" y="4315"/>
                  </a:moveTo>
                  <a:cubicBezTo>
                    <a:pt x="12647" y="4618"/>
                    <a:pt x="12941" y="4958"/>
                    <a:pt x="12941" y="5261"/>
                  </a:cubicBezTo>
                  <a:cubicBezTo>
                    <a:pt x="12941" y="5578"/>
                    <a:pt x="12647" y="5917"/>
                    <a:pt x="12133" y="6220"/>
                  </a:cubicBezTo>
                  <a:lnTo>
                    <a:pt x="12133" y="4315"/>
                  </a:lnTo>
                  <a:close/>
                  <a:moveTo>
                    <a:pt x="8487" y="6198"/>
                  </a:moveTo>
                  <a:cubicBezTo>
                    <a:pt x="9084" y="6198"/>
                    <a:pt x="9631" y="6501"/>
                    <a:pt x="9948" y="6980"/>
                  </a:cubicBezTo>
                  <a:cubicBezTo>
                    <a:pt x="9025" y="7168"/>
                    <a:pt x="7973" y="7272"/>
                    <a:pt x="6874" y="7272"/>
                  </a:cubicBezTo>
                  <a:cubicBezTo>
                    <a:pt x="5774" y="7272"/>
                    <a:pt x="4722" y="7168"/>
                    <a:pt x="3799" y="6980"/>
                  </a:cubicBezTo>
                  <a:cubicBezTo>
                    <a:pt x="4116" y="6501"/>
                    <a:pt x="4666" y="6198"/>
                    <a:pt x="5260" y="6198"/>
                  </a:cubicBezTo>
                  <a:close/>
                  <a:moveTo>
                    <a:pt x="12941" y="6630"/>
                  </a:moveTo>
                  <a:lnTo>
                    <a:pt x="12941" y="10967"/>
                  </a:lnTo>
                  <a:cubicBezTo>
                    <a:pt x="12941" y="11421"/>
                    <a:pt x="12333" y="11923"/>
                    <a:pt x="11303" y="12311"/>
                  </a:cubicBezTo>
                  <a:cubicBezTo>
                    <a:pt x="10837" y="12484"/>
                    <a:pt x="10299" y="12625"/>
                    <a:pt x="9727" y="12743"/>
                  </a:cubicBezTo>
                  <a:lnTo>
                    <a:pt x="8837" y="11292"/>
                  </a:lnTo>
                  <a:cubicBezTo>
                    <a:pt x="8767" y="11177"/>
                    <a:pt x="8627" y="11107"/>
                    <a:pt x="8487" y="11107"/>
                  </a:cubicBezTo>
                  <a:lnTo>
                    <a:pt x="7364" y="11107"/>
                  </a:lnTo>
                  <a:lnTo>
                    <a:pt x="6139" y="9143"/>
                  </a:lnTo>
                  <a:cubicBezTo>
                    <a:pt x="6068" y="9026"/>
                    <a:pt x="5939" y="8944"/>
                    <a:pt x="5799" y="8944"/>
                  </a:cubicBezTo>
                  <a:cubicBezTo>
                    <a:pt x="5670" y="8944"/>
                    <a:pt x="5541" y="9014"/>
                    <a:pt x="5460" y="9132"/>
                  </a:cubicBezTo>
                  <a:lnTo>
                    <a:pt x="3179" y="12543"/>
                  </a:lnTo>
                  <a:cubicBezTo>
                    <a:pt x="2924" y="12473"/>
                    <a:pt x="2677" y="12392"/>
                    <a:pt x="2444" y="12311"/>
                  </a:cubicBezTo>
                  <a:cubicBezTo>
                    <a:pt x="1414" y="11923"/>
                    <a:pt x="808" y="11421"/>
                    <a:pt x="808" y="10967"/>
                  </a:cubicBezTo>
                  <a:lnTo>
                    <a:pt x="808" y="6630"/>
                  </a:lnTo>
                  <a:cubicBezTo>
                    <a:pt x="1159" y="6899"/>
                    <a:pt x="1602" y="7143"/>
                    <a:pt x="2152" y="7342"/>
                  </a:cubicBezTo>
                  <a:cubicBezTo>
                    <a:pt x="3426" y="7822"/>
                    <a:pt x="5098" y="8080"/>
                    <a:pt x="6874" y="8080"/>
                  </a:cubicBezTo>
                  <a:cubicBezTo>
                    <a:pt x="8649" y="8080"/>
                    <a:pt x="10321" y="7822"/>
                    <a:pt x="11595" y="7342"/>
                  </a:cubicBezTo>
                  <a:cubicBezTo>
                    <a:pt x="12145" y="7143"/>
                    <a:pt x="12591" y="6899"/>
                    <a:pt x="12941" y="6630"/>
                  </a:cubicBezTo>
                  <a:close/>
                  <a:moveTo>
                    <a:pt x="5788" y="10100"/>
                  </a:moveTo>
                  <a:lnTo>
                    <a:pt x="6803" y="11727"/>
                  </a:lnTo>
                  <a:cubicBezTo>
                    <a:pt x="6874" y="11842"/>
                    <a:pt x="7003" y="11912"/>
                    <a:pt x="7143" y="11912"/>
                  </a:cubicBezTo>
                  <a:lnTo>
                    <a:pt x="8265" y="11912"/>
                  </a:lnTo>
                  <a:lnTo>
                    <a:pt x="8860" y="12872"/>
                  </a:lnTo>
                  <a:cubicBezTo>
                    <a:pt x="8228" y="12953"/>
                    <a:pt x="7564" y="12989"/>
                    <a:pt x="6874" y="12989"/>
                  </a:cubicBezTo>
                  <a:cubicBezTo>
                    <a:pt x="5869" y="12989"/>
                    <a:pt x="4899" y="12905"/>
                    <a:pt x="4021" y="12743"/>
                  </a:cubicBezTo>
                  <a:lnTo>
                    <a:pt x="5788" y="10100"/>
                  </a:lnTo>
                  <a:close/>
                  <a:moveTo>
                    <a:pt x="6874" y="1"/>
                  </a:moveTo>
                  <a:cubicBezTo>
                    <a:pt x="5751" y="1"/>
                    <a:pt x="4817" y="809"/>
                    <a:pt x="4618" y="1883"/>
                  </a:cubicBezTo>
                  <a:lnTo>
                    <a:pt x="4175" y="1883"/>
                  </a:lnTo>
                  <a:cubicBezTo>
                    <a:pt x="3950" y="1883"/>
                    <a:pt x="3776" y="2060"/>
                    <a:pt x="3776" y="2293"/>
                  </a:cubicBezTo>
                  <a:lnTo>
                    <a:pt x="3776" y="3906"/>
                  </a:lnTo>
                  <a:cubicBezTo>
                    <a:pt x="3776" y="4127"/>
                    <a:pt x="3950" y="4315"/>
                    <a:pt x="4175" y="4315"/>
                  </a:cubicBezTo>
                  <a:lnTo>
                    <a:pt x="4618" y="4315"/>
                  </a:lnTo>
                  <a:cubicBezTo>
                    <a:pt x="4688" y="4714"/>
                    <a:pt x="4876" y="5087"/>
                    <a:pt x="5131" y="5390"/>
                  </a:cubicBezTo>
                  <a:cubicBezTo>
                    <a:pt x="4220" y="5438"/>
                    <a:pt x="3403" y="5962"/>
                    <a:pt x="2983" y="6770"/>
                  </a:cubicBezTo>
                  <a:cubicBezTo>
                    <a:pt x="2795" y="6711"/>
                    <a:pt x="2607" y="6652"/>
                    <a:pt x="2421" y="6582"/>
                  </a:cubicBezTo>
                  <a:lnTo>
                    <a:pt x="2421" y="3662"/>
                  </a:lnTo>
                  <a:cubicBezTo>
                    <a:pt x="2421" y="3566"/>
                    <a:pt x="2396" y="3474"/>
                    <a:pt x="2337" y="3392"/>
                  </a:cubicBezTo>
                  <a:cubicBezTo>
                    <a:pt x="2258" y="3295"/>
                    <a:pt x="2138" y="3243"/>
                    <a:pt x="2017" y="3243"/>
                  </a:cubicBezTo>
                  <a:cubicBezTo>
                    <a:pt x="1964" y="3243"/>
                    <a:pt x="1910" y="3253"/>
                    <a:pt x="1860" y="3275"/>
                  </a:cubicBezTo>
                  <a:cubicBezTo>
                    <a:pt x="329" y="3928"/>
                    <a:pt x="0" y="4714"/>
                    <a:pt x="0" y="5250"/>
                  </a:cubicBezTo>
                  <a:lnTo>
                    <a:pt x="0" y="10978"/>
                  </a:lnTo>
                  <a:cubicBezTo>
                    <a:pt x="0" y="11808"/>
                    <a:pt x="761" y="12555"/>
                    <a:pt x="2152" y="13071"/>
                  </a:cubicBezTo>
                  <a:cubicBezTo>
                    <a:pt x="3426" y="13550"/>
                    <a:pt x="5098" y="13806"/>
                    <a:pt x="6874" y="13806"/>
                  </a:cubicBezTo>
                  <a:cubicBezTo>
                    <a:pt x="8649" y="13806"/>
                    <a:pt x="10321" y="13550"/>
                    <a:pt x="11595" y="13071"/>
                  </a:cubicBezTo>
                  <a:cubicBezTo>
                    <a:pt x="12986" y="12555"/>
                    <a:pt x="13747" y="11808"/>
                    <a:pt x="13747" y="10978"/>
                  </a:cubicBezTo>
                  <a:lnTo>
                    <a:pt x="13747" y="5250"/>
                  </a:lnTo>
                  <a:cubicBezTo>
                    <a:pt x="13747" y="4714"/>
                    <a:pt x="13432" y="3928"/>
                    <a:pt x="11889" y="3275"/>
                  </a:cubicBezTo>
                  <a:cubicBezTo>
                    <a:pt x="11838" y="3253"/>
                    <a:pt x="11784" y="3243"/>
                    <a:pt x="11730" y="3243"/>
                  </a:cubicBezTo>
                  <a:cubicBezTo>
                    <a:pt x="11609" y="3243"/>
                    <a:pt x="11489" y="3295"/>
                    <a:pt x="11410" y="3392"/>
                  </a:cubicBezTo>
                  <a:cubicBezTo>
                    <a:pt x="11351" y="3474"/>
                    <a:pt x="11328" y="3566"/>
                    <a:pt x="11328" y="3662"/>
                  </a:cubicBezTo>
                  <a:lnTo>
                    <a:pt x="11328" y="6582"/>
                  </a:lnTo>
                  <a:cubicBezTo>
                    <a:pt x="11140" y="6652"/>
                    <a:pt x="10964" y="6711"/>
                    <a:pt x="10767" y="6770"/>
                  </a:cubicBezTo>
                  <a:cubicBezTo>
                    <a:pt x="10347" y="5962"/>
                    <a:pt x="9539" y="5438"/>
                    <a:pt x="8616" y="5390"/>
                  </a:cubicBezTo>
                  <a:cubicBezTo>
                    <a:pt x="8874" y="5087"/>
                    <a:pt x="9059" y="4714"/>
                    <a:pt x="9129" y="4315"/>
                  </a:cubicBezTo>
                  <a:lnTo>
                    <a:pt x="9575" y="4315"/>
                  </a:lnTo>
                  <a:cubicBezTo>
                    <a:pt x="9797" y="4315"/>
                    <a:pt x="9971" y="4127"/>
                    <a:pt x="9971" y="3906"/>
                  </a:cubicBezTo>
                  <a:lnTo>
                    <a:pt x="9971" y="2293"/>
                  </a:lnTo>
                  <a:cubicBezTo>
                    <a:pt x="9971" y="2060"/>
                    <a:pt x="9797" y="1883"/>
                    <a:pt x="9575" y="1883"/>
                  </a:cubicBezTo>
                  <a:lnTo>
                    <a:pt x="9129" y="1883"/>
                  </a:lnTo>
                  <a:cubicBezTo>
                    <a:pt x="8944" y="809"/>
                    <a:pt x="7996" y="1"/>
                    <a:pt x="68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79" name="Google Shape;1279;p48"/>
            <p:cNvSpPr/>
            <p:nvPr/>
          </p:nvSpPr>
          <p:spPr>
            <a:xfrm>
              <a:off x="6531888" y="4009250"/>
              <a:ext cx="60825" cy="60550"/>
            </a:xfrm>
            <a:custGeom>
              <a:avLst/>
              <a:gdLst/>
              <a:ahLst/>
              <a:cxnLst/>
              <a:rect l="l" t="t" r="r" b="b"/>
              <a:pathLst>
                <a:path w="2433" h="2422" extrusionOk="0">
                  <a:moveTo>
                    <a:pt x="1218" y="809"/>
                  </a:moveTo>
                  <a:cubicBezTo>
                    <a:pt x="1439" y="809"/>
                    <a:pt x="1627" y="983"/>
                    <a:pt x="1627" y="1204"/>
                  </a:cubicBezTo>
                  <a:cubicBezTo>
                    <a:pt x="1627" y="1440"/>
                    <a:pt x="1439" y="1614"/>
                    <a:pt x="1218" y="1614"/>
                  </a:cubicBezTo>
                  <a:cubicBezTo>
                    <a:pt x="996" y="1614"/>
                    <a:pt x="808" y="1440"/>
                    <a:pt x="808" y="1204"/>
                  </a:cubicBezTo>
                  <a:cubicBezTo>
                    <a:pt x="808" y="983"/>
                    <a:pt x="996" y="809"/>
                    <a:pt x="1218" y="809"/>
                  </a:cubicBezTo>
                  <a:close/>
                  <a:moveTo>
                    <a:pt x="1218" y="1"/>
                  </a:moveTo>
                  <a:cubicBezTo>
                    <a:pt x="550" y="1"/>
                    <a:pt x="0" y="539"/>
                    <a:pt x="0" y="1204"/>
                  </a:cubicBezTo>
                  <a:cubicBezTo>
                    <a:pt x="0" y="1883"/>
                    <a:pt x="550" y="2422"/>
                    <a:pt x="1218" y="2422"/>
                  </a:cubicBezTo>
                  <a:cubicBezTo>
                    <a:pt x="1883" y="2422"/>
                    <a:pt x="2432" y="1883"/>
                    <a:pt x="2432" y="1204"/>
                  </a:cubicBezTo>
                  <a:cubicBezTo>
                    <a:pt x="2432" y="539"/>
                    <a:pt x="1883" y="1"/>
                    <a:pt x="1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0" name="Google Shape;1280;p48"/>
            <p:cNvSpPr/>
            <p:nvPr/>
          </p:nvSpPr>
          <p:spPr>
            <a:xfrm>
              <a:off x="6328488" y="4012200"/>
              <a:ext cx="41550" cy="20500"/>
            </a:xfrm>
            <a:custGeom>
              <a:avLst/>
              <a:gdLst/>
              <a:ahLst/>
              <a:cxnLst/>
              <a:rect l="l" t="t" r="r" b="b"/>
              <a:pathLst>
                <a:path w="1662" h="820" extrusionOk="0">
                  <a:moveTo>
                    <a:pt x="436" y="0"/>
                  </a:moveTo>
                  <a:cubicBezTo>
                    <a:pt x="236" y="0"/>
                    <a:pt x="49" y="152"/>
                    <a:pt x="26" y="362"/>
                  </a:cubicBezTo>
                  <a:cubicBezTo>
                    <a:pt x="1" y="609"/>
                    <a:pt x="189" y="820"/>
                    <a:pt x="436" y="820"/>
                  </a:cubicBezTo>
                  <a:lnTo>
                    <a:pt x="1230" y="820"/>
                  </a:lnTo>
                  <a:cubicBezTo>
                    <a:pt x="1440" y="820"/>
                    <a:pt x="1614" y="654"/>
                    <a:pt x="1639" y="455"/>
                  </a:cubicBezTo>
                  <a:cubicBezTo>
                    <a:pt x="1662" y="211"/>
                    <a:pt x="1474" y="0"/>
                    <a:pt x="12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1" name="Google Shape;1281;p48"/>
            <p:cNvSpPr/>
            <p:nvPr/>
          </p:nvSpPr>
          <p:spPr>
            <a:xfrm>
              <a:off x="6328488" y="4052800"/>
              <a:ext cx="41550" cy="20225"/>
            </a:xfrm>
            <a:custGeom>
              <a:avLst/>
              <a:gdLst/>
              <a:ahLst/>
              <a:cxnLst/>
              <a:rect l="l" t="t" r="r" b="b"/>
              <a:pathLst>
                <a:path w="1662" h="809" extrusionOk="0">
                  <a:moveTo>
                    <a:pt x="436" y="1"/>
                  </a:moveTo>
                  <a:cubicBezTo>
                    <a:pt x="236" y="1"/>
                    <a:pt x="49" y="152"/>
                    <a:pt x="26" y="351"/>
                  </a:cubicBezTo>
                  <a:cubicBezTo>
                    <a:pt x="1" y="598"/>
                    <a:pt x="189" y="809"/>
                    <a:pt x="436" y="809"/>
                  </a:cubicBezTo>
                  <a:lnTo>
                    <a:pt x="1230" y="809"/>
                  </a:lnTo>
                  <a:cubicBezTo>
                    <a:pt x="1440" y="809"/>
                    <a:pt x="1614" y="654"/>
                    <a:pt x="1639" y="444"/>
                  </a:cubicBezTo>
                  <a:cubicBezTo>
                    <a:pt x="1662" y="200"/>
                    <a:pt x="1474" y="1"/>
                    <a:pt x="12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82" name="Google Shape;1282;p48"/>
          <p:cNvGrpSpPr/>
          <p:nvPr/>
        </p:nvGrpSpPr>
        <p:grpSpPr>
          <a:xfrm>
            <a:off x="5520825" y="3644975"/>
            <a:ext cx="346275" cy="345150"/>
            <a:chOff x="5521113" y="3797375"/>
            <a:chExt cx="346275" cy="345150"/>
          </a:xfrm>
        </p:grpSpPr>
        <p:sp>
          <p:nvSpPr>
            <p:cNvPr id="1283" name="Google Shape;1283;p48"/>
            <p:cNvSpPr/>
            <p:nvPr/>
          </p:nvSpPr>
          <p:spPr>
            <a:xfrm>
              <a:off x="5576313" y="3797375"/>
              <a:ext cx="235900" cy="345150"/>
            </a:xfrm>
            <a:custGeom>
              <a:avLst/>
              <a:gdLst/>
              <a:ahLst/>
              <a:cxnLst/>
              <a:rect l="l" t="t" r="r" b="b"/>
              <a:pathLst>
                <a:path w="9436" h="13806" extrusionOk="0">
                  <a:moveTo>
                    <a:pt x="6607" y="3507"/>
                  </a:moveTo>
                  <a:cubicBezTo>
                    <a:pt x="6829" y="3507"/>
                    <a:pt x="7014" y="3684"/>
                    <a:pt x="7014" y="3906"/>
                  </a:cubicBezTo>
                  <a:cubicBezTo>
                    <a:pt x="7014" y="4127"/>
                    <a:pt x="6829" y="4315"/>
                    <a:pt x="6607" y="4315"/>
                  </a:cubicBezTo>
                  <a:cubicBezTo>
                    <a:pt x="6383" y="4315"/>
                    <a:pt x="6198" y="4127"/>
                    <a:pt x="6198" y="3906"/>
                  </a:cubicBezTo>
                  <a:cubicBezTo>
                    <a:pt x="6198" y="3684"/>
                    <a:pt x="6383" y="3507"/>
                    <a:pt x="6607" y="3507"/>
                  </a:cubicBezTo>
                  <a:close/>
                  <a:moveTo>
                    <a:pt x="2831" y="4315"/>
                  </a:moveTo>
                  <a:cubicBezTo>
                    <a:pt x="3053" y="4315"/>
                    <a:pt x="3241" y="4489"/>
                    <a:pt x="3241" y="4714"/>
                  </a:cubicBezTo>
                  <a:cubicBezTo>
                    <a:pt x="3241" y="4935"/>
                    <a:pt x="3053" y="5121"/>
                    <a:pt x="2831" y="5121"/>
                  </a:cubicBezTo>
                  <a:cubicBezTo>
                    <a:pt x="2610" y="5121"/>
                    <a:pt x="2433" y="4935"/>
                    <a:pt x="2433" y="4714"/>
                  </a:cubicBezTo>
                  <a:cubicBezTo>
                    <a:pt x="2433" y="4489"/>
                    <a:pt x="2610" y="4315"/>
                    <a:pt x="2831" y="4315"/>
                  </a:cubicBezTo>
                  <a:close/>
                  <a:moveTo>
                    <a:pt x="4725" y="809"/>
                  </a:moveTo>
                  <a:cubicBezTo>
                    <a:pt x="6874" y="809"/>
                    <a:pt x="8627" y="2562"/>
                    <a:pt x="8627" y="4725"/>
                  </a:cubicBezTo>
                  <a:cubicBezTo>
                    <a:pt x="8627" y="5836"/>
                    <a:pt x="8150" y="6910"/>
                    <a:pt x="7309" y="7645"/>
                  </a:cubicBezTo>
                  <a:cubicBezTo>
                    <a:pt x="6711" y="8184"/>
                    <a:pt x="6327" y="8922"/>
                    <a:pt x="6231" y="9716"/>
                  </a:cubicBezTo>
                  <a:lnTo>
                    <a:pt x="5120" y="9716"/>
                  </a:lnTo>
                  <a:lnTo>
                    <a:pt x="5120" y="7623"/>
                  </a:lnTo>
                  <a:lnTo>
                    <a:pt x="6840" y="6397"/>
                  </a:lnTo>
                  <a:cubicBezTo>
                    <a:pt x="6944" y="6327"/>
                    <a:pt x="7014" y="6198"/>
                    <a:pt x="7014" y="6069"/>
                  </a:cubicBezTo>
                  <a:lnTo>
                    <a:pt x="7014" y="5050"/>
                  </a:lnTo>
                  <a:cubicBezTo>
                    <a:pt x="7505" y="4876"/>
                    <a:pt x="7844" y="4397"/>
                    <a:pt x="7822" y="3836"/>
                  </a:cubicBezTo>
                  <a:cubicBezTo>
                    <a:pt x="7786" y="3216"/>
                    <a:pt x="7272" y="2725"/>
                    <a:pt x="6652" y="2691"/>
                  </a:cubicBezTo>
                  <a:cubicBezTo>
                    <a:pt x="6637" y="2691"/>
                    <a:pt x="6622" y="2690"/>
                    <a:pt x="6607" y="2690"/>
                  </a:cubicBezTo>
                  <a:cubicBezTo>
                    <a:pt x="5937" y="2690"/>
                    <a:pt x="5390" y="3242"/>
                    <a:pt x="5390" y="3906"/>
                  </a:cubicBezTo>
                  <a:cubicBezTo>
                    <a:pt x="5390" y="4433"/>
                    <a:pt x="5729" y="4888"/>
                    <a:pt x="6198" y="5050"/>
                  </a:cubicBezTo>
                  <a:lnTo>
                    <a:pt x="6198" y="5858"/>
                  </a:lnTo>
                  <a:lnTo>
                    <a:pt x="5120" y="6630"/>
                  </a:lnTo>
                  <a:lnTo>
                    <a:pt x="5120" y="5811"/>
                  </a:lnTo>
                  <a:cubicBezTo>
                    <a:pt x="5120" y="5600"/>
                    <a:pt x="4969" y="5415"/>
                    <a:pt x="4770" y="5390"/>
                  </a:cubicBezTo>
                  <a:cubicBezTo>
                    <a:pt x="4757" y="5389"/>
                    <a:pt x="4743" y="5388"/>
                    <a:pt x="4730" y="5388"/>
                  </a:cubicBezTo>
                  <a:cubicBezTo>
                    <a:pt x="4503" y="5388"/>
                    <a:pt x="4315" y="5569"/>
                    <a:pt x="4315" y="5799"/>
                  </a:cubicBezTo>
                  <a:lnTo>
                    <a:pt x="4315" y="7612"/>
                  </a:lnTo>
                  <a:lnTo>
                    <a:pt x="3241" y="6689"/>
                  </a:lnTo>
                  <a:lnTo>
                    <a:pt x="3241" y="5858"/>
                  </a:lnTo>
                  <a:cubicBezTo>
                    <a:pt x="3732" y="5682"/>
                    <a:pt x="4068" y="5205"/>
                    <a:pt x="4046" y="4644"/>
                  </a:cubicBezTo>
                  <a:cubicBezTo>
                    <a:pt x="4012" y="4024"/>
                    <a:pt x="3496" y="3533"/>
                    <a:pt x="2876" y="3507"/>
                  </a:cubicBezTo>
                  <a:cubicBezTo>
                    <a:pt x="2857" y="3507"/>
                    <a:pt x="2837" y="3506"/>
                    <a:pt x="2817" y="3506"/>
                  </a:cubicBezTo>
                  <a:cubicBezTo>
                    <a:pt x="2156" y="3506"/>
                    <a:pt x="1614" y="4054"/>
                    <a:pt x="1614" y="4714"/>
                  </a:cubicBezTo>
                  <a:cubicBezTo>
                    <a:pt x="1614" y="5238"/>
                    <a:pt x="1953" y="5696"/>
                    <a:pt x="2433" y="5858"/>
                  </a:cubicBezTo>
                  <a:lnTo>
                    <a:pt x="2433" y="6874"/>
                  </a:lnTo>
                  <a:cubicBezTo>
                    <a:pt x="2433" y="6992"/>
                    <a:pt x="2481" y="7109"/>
                    <a:pt x="2573" y="7191"/>
                  </a:cubicBezTo>
                  <a:lnTo>
                    <a:pt x="4315" y="8686"/>
                  </a:lnTo>
                  <a:lnTo>
                    <a:pt x="4315" y="9716"/>
                  </a:lnTo>
                  <a:lnTo>
                    <a:pt x="3216" y="9716"/>
                  </a:lnTo>
                  <a:cubicBezTo>
                    <a:pt x="3112" y="8922"/>
                    <a:pt x="2725" y="8184"/>
                    <a:pt x="2130" y="7645"/>
                  </a:cubicBezTo>
                  <a:cubicBezTo>
                    <a:pt x="1288" y="6910"/>
                    <a:pt x="809" y="5836"/>
                    <a:pt x="809" y="4725"/>
                  </a:cubicBezTo>
                  <a:cubicBezTo>
                    <a:pt x="809" y="2562"/>
                    <a:pt x="2562" y="809"/>
                    <a:pt x="4725" y="809"/>
                  </a:cubicBezTo>
                  <a:close/>
                  <a:moveTo>
                    <a:pt x="6198" y="10521"/>
                  </a:moveTo>
                  <a:lnTo>
                    <a:pt x="6198" y="11247"/>
                  </a:lnTo>
                  <a:cubicBezTo>
                    <a:pt x="6198" y="11317"/>
                    <a:pt x="6139" y="11388"/>
                    <a:pt x="6069" y="11388"/>
                  </a:cubicBezTo>
                  <a:lnTo>
                    <a:pt x="3367" y="11388"/>
                  </a:lnTo>
                  <a:cubicBezTo>
                    <a:pt x="3297" y="11388"/>
                    <a:pt x="3241" y="11317"/>
                    <a:pt x="3241" y="11247"/>
                  </a:cubicBezTo>
                  <a:lnTo>
                    <a:pt x="3241" y="10521"/>
                  </a:lnTo>
                  <a:close/>
                  <a:moveTo>
                    <a:pt x="5659" y="12193"/>
                  </a:moveTo>
                  <a:lnTo>
                    <a:pt x="5659" y="12591"/>
                  </a:lnTo>
                  <a:cubicBezTo>
                    <a:pt x="5659" y="12813"/>
                    <a:pt x="5485" y="13001"/>
                    <a:pt x="5261" y="13001"/>
                  </a:cubicBezTo>
                  <a:lnTo>
                    <a:pt x="4175" y="13001"/>
                  </a:lnTo>
                  <a:cubicBezTo>
                    <a:pt x="3953" y="13001"/>
                    <a:pt x="3777" y="12813"/>
                    <a:pt x="3777" y="12591"/>
                  </a:cubicBezTo>
                  <a:lnTo>
                    <a:pt x="3777" y="12193"/>
                  </a:lnTo>
                  <a:close/>
                  <a:moveTo>
                    <a:pt x="4725" y="1"/>
                  </a:moveTo>
                  <a:cubicBezTo>
                    <a:pt x="2119" y="1"/>
                    <a:pt x="1" y="2119"/>
                    <a:pt x="1" y="4714"/>
                  </a:cubicBezTo>
                  <a:cubicBezTo>
                    <a:pt x="1" y="6069"/>
                    <a:pt x="587" y="7354"/>
                    <a:pt x="1591" y="8243"/>
                  </a:cubicBezTo>
                  <a:cubicBezTo>
                    <a:pt x="2119" y="8723"/>
                    <a:pt x="2433" y="9399"/>
                    <a:pt x="2433" y="10114"/>
                  </a:cubicBezTo>
                  <a:lnTo>
                    <a:pt x="2433" y="11247"/>
                  </a:lnTo>
                  <a:cubicBezTo>
                    <a:pt x="2433" y="11620"/>
                    <a:pt x="2643" y="11949"/>
                    <a:pt x="2972" y="12100"/>
                  </a:cubicBezTo>
                  <a:lnTo>
                    <a:pt x="2972" y="12591"/>
                  </a:lnTo>
                  <a:cubicBezTo>
                    <a:pt x="2972" y="13270"/>
                    <a:pt x="3507" y="13806"/>
                    <a:pt x="4175" y="13806"/>
                  </a:cubicBezTo>
                  <a:lnTo>
                    <a:pt x="5261" y="13806"/>
                  </a:lnTo>
                  <a:cubicBezTo>
                    <a:pt x="5928" y="13806"/>
                    <a:pt x="6478" y="13270"/>
                    <a:pt x="6478" y="12591"/>
                  </a:cubicBezTo>
                  <a:lnTo>
                    <a:pt x="6478" y="12100"/>
                  </a:lnTo>
                  <a:cubicBezTo>
                    <a:pt x="6792" y="11949"/>
                    <a:pt x="7014" y="11620"/>
                    <a:pt x="7014" y="11247"/>
                  </a:cubicBezTo>
                  <a:lnTo>
                    <a:pt x="7014" y="10114"/>
                  </a:lnTo>
                  <a:cubicBezTo>
                    <a:pt x="7014" y="9399"/>
                    <a:pt x="7320" y="8723"/>
                    <a:pt x="7844" y="8243"/>
                  </a:cubicBezTo>
                  <a:cubicBezTo>
                    <a:pt x="8863" y="7354"/>
                    <a:pt x="9435" y="6069"/>
                    <a:pt x="9435" y="4714"/>
                  </a:cubicBezTo>
                  <a:cubicBezTo>
                    <a:pt x="9435" y="2119"/>
                    <a:pt x="7320" y="1"/>
                    <a:pt x="4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4" name="Google Shape;1284;p48"/>
            <p:cNvSpPr/>
            <p:nvPr/>
          </p:nvSpPr>
          <p:spPr>
            <a:xfrm>
              <a:off x="5825913" y="3905250"/>
              <a:ext cx="41475" cy="20150"/>
            </a:xfrm>
            <a:custGeom>
              <a:avLst/>
              <a:gdLst/>
              <a:ahLst/>
              <a:cxnLst/>
              <a:rect l="l" t="t" r="r" b="b"/>
              <a:pathLst>
                <a:path w="1659" h="806" extrusionOk="0">
                  <a:moveTo>
                    <a:pt x="433" y="0"/>
                  </a:moveTo>
                  <a:cubicBezTo>
                    <a:pt x="223" y="0"/>
                    <a:pt x="46" y="152"/>
                    <a:pt x="23" y="362"/>
                  </a:cubicBezTo>
                  <a:cubicBezTo>
                    <a:pt x="1" y="609"/>
                    <a:pt x="186" y="806"/>
                    <a:pt x="422" y="806"/>
                  </a:cubicBezTo>
                  <a:lnTo>
                    <a:pt x="1227" y="806"/>
                  </a:lnTo>
                  <a:cubicBezTo>
                    <a:pt x="1426" y="806"/>
                    <a:pt x="1614" y="654"/>
                    <a:pt x="1636" y="455"/>
                  </a:cubicBezTo>
                  <a:cubicBezTo>
                    <a:pt x="1659" y="211"/>
                    <a:pt x="1474"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5" name="Google Shape;1285;p48"/>
            <p:cNvSpPr/>
            <p:nvPr/>
          </p:nvSpPr>
          <p:spPr>
            <a:xfrm>
              <a:off x="5818288" y="3837775"/>
              <a:ext cx="40700" cy="30375"/>
            </a:xfrm>
            <a:custGeom>
              <a:avLst/>
              <a:gdLst/>
              <a:ahLst/>
              <a:cxnLst/>
              <a:rect l="l" t="t" r="r" b="b"/>
              <a:pathLst>
                <a:path w="1628" h="1215" extrusionOk="0">
                  <a:moveTo>
                    <a:pt x="1161" y="1"/>
                  </a:moveTo>
                  <a:cubicBezTo>
                    <a:pt x="1092" y="1"/>
                    <a:pt x="1022" y="19"/>
                    <a:pt x="960" y="57"/>
                  </a:cubicBezTo>
                  <a:lnTo>
                    <a:pt x="258" y="455"/>
                  </a:lnTo>
                  <a:cubicBezTo>
                    <a:pt x="59" y="573"/>
                    <a:pt x="0" y="817"/>
                    <a:pt x="107" y="1016"/>
                  </a:cubicBezTo>
                  <a:cubicBezTo>
                    <a:pt x="185" y="1141"/>
                    <a:pt x="320" y="1214"/>
                    <a:pt x="459" y="1214"/>
                  </a:cubicBezTo>
                  <a:cubicBezTo>
                    <a:pt x="530" y="1214"/>
                    <a:pt x="601" y="1196"/>
                    <a:pt x="668" y="1156"/>
                  </a:cubicBezTo>
                  <a:lnTo>
                    <a:pt x="1358" y="758"/>
                  </a:lnTo>
                  <a:cubicBezTo>
                    <a:pt x="1557" y="643"/>
                    <a:pt x="1627" y="396"/>
                    <a:pt x="1509" y="197"/>
                  </a:cubicBezTo>
                  <a:cubicBezTo>
                    <a:pt x="1438" y="73"/>
                    <a:pt x="1300"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6" name="Google Shape;1286;p48"/>
            <p:cNvSpPr/>
            <p:nvPr/>
          </p:nvSpPr>
          <p:spPr>
            <a:xfrm>
              <a:off x="5818288" y="3962475"/>
              <a:ext cx="40700" cy="30425"/>
            </a:xfrm>
            <a:custGeom>
              <a:avLst/>
              <a:gdLst/>
              <a:ahLst/>
              <a:cxnLst/>
              <a:rect l="l" t="t" r="r" b="b"/>
              <a:pathLst>
                <a:path w="1628" h="1217" extrusionOk="0">
                  <a:moveTo>
                    <a:pt x="471" y="0"/>
                  </a:moveTo>
                  <a:cubicBezTo>
                    <a:pt x="327" y="0"/>
                    <a:pt x="187" y="73"/>
                    <a:pt x="107" y="200"/>
                  </a:cubicBezTo>
                  <a:cubicBezTo>
                    <a:pt x="0" y="399"/>
                    <a:pt x="59" y="646"/>
                    <a:pt x="258" y="750"/>
                  </a:cubicBezTo>
                  <a:lnTo>
                    <a:pt x="960" y="1159"/>
                  </a:lnTo>
                  <a:cubicBezTo>
                    <a:pt x="1022" y="1198"/>
                    <a:pt x="1091" y="1216"/>
                    <a:pt x="1160" y="1216"/>
                  </a:cubicBezTo>
                  <a:cubicBezTo>
                    <a:pt x="1300" y="1216"/>
                    <a:pt x="1438" y="1141"/>
                    <a:pt x="1509" y="1008"/>
                  </a:cubicBezTo>
                  <a:cubicBezTo>
                    <a:pt x="1627" y="820"/>
                    <a:pt x="1557" y="576"/>
                    <a:pt x="1358" y="458"/>
                  </a:cubicBezTo>
                  <a:lnTo>
                    <a:pt x="668" y="48"/>
                  </a:lnTo>
                  <a:cubicBezTo>
                    <a:pt x="605" y="16"/>
                    <a:pt x="538" y="0"/>
                    <a:pt x="4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7" name="Google Shape;1287;p48"/>
            <p:cNvSpPr/>
            <p:nvPr/>
          </p:nvSpPr>
          <p:spPr>
            <a:xfrm>
              <a:off x="5521113" y="3905250"/>
              <a:ext cx="41825" cy="20150"/>
            </a:xfrm>
            <a:custGeom>
              <a:avLst/>
              <a:gdLst/>
              <a:ahLst/>
              <a:cxnLst/>
              <a:rect l="l" t="t" r="r" b="b"/>
              <a:pathLst>
                <a:path w="1673" h="806" extrusionOk="0">
                  <a:moveTo>
                    <a:pt x="444" y="0"/>
                  </a:moveTo>
                  <a:cubicBezTo>
                    <a:pt x="234" y="0"/>
                    <a:pt x="49" y="152"/>
                    <a:pt x="23" y="362"/>
                  </a:cubicBezTo>
                  <a:cubicBezTo>
                    <a:pt x="1" y="609"/>
                    <a:pt x="189" y="806"/>
                    <a:pt x="433" y="806"/>
                  </a:cubicBezTo>
                  <a:lnTo>
                    <a:pt x="1241" y="806"/>
                  </a:lnTo>
                  <a:cubicBezTo>
                    <a:pt x="1474" y="806"/>
                    <a:pt x="1673" y="609"/>
                    <a:pt x="1636" y="362"/>
                  </a:cubicBezTo>
                  <a:cubicBezTo>
                    <a:pt x="1614" y="152"/>
                    <a:pt x="1437" y="0"/>
                    <a:pt x="12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8" name="Google Shape;1288;p48"/>
            <p:cNvSpPr/>
            <p:nvPr/>
          </p:nvSpPr>
          <p:spPr>
            <a:xfrm>
              <a:off x="5529888" y="3837775"/>
              <a:ext cx="40350" cy="30375"/>
            </a:xfrm>
            <a:custGeom>
              <a:avLst/>
              <a:gdLst/>
              <a:ahLst/>
              <a:cxnLst/>
              <a:rect l="l" t="t" r="r" b="b"/>
              <a:pathLst>
                <a:path w="1614" h="1215" extrusionOk="0">
                  <a:moveTo>
                    <a:pt x="457" y="1"/>
                  </a:moveTo>
                  <a:cubicBezTo>
                    <a:pt x="320" y="1"/>
                    <a:pt x="183" y="73"/>
                    <a:pt x="104" y="197"/>
                  </a:cubicBezTo>
                  <a:cubicBezTo>
                    <a:pt x="1" y="396"/>
                    <a:pt x="60" y="643"/>
                    <a:pt x="259" y="758"/>
                  </a:cubicBezTo>
                  <a:lnTo>
                    <a:pt x="960" y="1156"/>
                  </a:lnTo>
                  <a:cubicBezTo>
                    <a:pt x="1022" y="1196"/>
                    <a:pt x="1091" y="1214"/>
                    <a:pt x="1159" y="1214"/>
                  </a:cubicBezTo>
                  <a:cubicBezTo>
                    <a:pt x="1296" y="1214"/>
                    <a:pt x="1431" y="1141"/>
                    <a:pt x="1507" y="1016"/>
                  </a:cubicBezTo>
                  <a:cubicBezTo>
                    <a:pt x="1614" y="817"/>
                    <a:pt x="1555" y="573"/>
                    <a:pt x="1356" y="455"/>
                  </a:cubicBezTo>
                  <a:lnTo>
                    <a:pt x="654" y="57"/>
                  </a:lnTo>
                  <a:cubicBezTo>
                    <a:pt x="593" y="19"/>
                    <a:pt x="525"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89" name="Google Shape;1289;p48"/>
            <p:cNvSpPr/>
            <p:nvPr/>
          </p:nvSpPr>
          <p:spPr>
            <a:xfrm>
              <a:off x="5529888" y="3962475"/>
              <a:ext cx="40350" cy="30425"/>
            </a:xfrm>
            <a:custGeom>
              <a:avLst/>
              <a:gdLst/>
              <a:ahLst/>
              <a:cxnLst/>
              <a:rect l="l" t="t" r="r" b="b"/>
              <a:pathLst>
                <a:path w="1614" h="1217" extrusionOk="0">
                  <a:moveTo>
                    <a:pt x="1147" y="0"/>
                  </a:moveTo>
                  <a:cubicBezTo>
                    <a:pt x="1083" y="0"/>
                    <a:pt x="1018" y="16"/>
                    <a:pt x="960" y="48"/>
                  </a:cubicBezTo>
                  <a:lnTo>
                    <a:pt x="259" y="458"/>
                  </a:lnTo>
                  <a:cubicBezTo>
                    <a:pt x="60" y="576"/>
                    <a:pt x="1" y="820"/>
                    <a:pt x="104" y="1008"/>
                  </a:cubicBezTo>
                  <a:cubicBezTo>
                    <a:pt x="183" y="1141"/>
                    <a:pt x="320" y="1216"/>
                    <a:pt x="457" y="1216"/>
                  </a:cubicBezTo>
                  <a:cubicBezTo>
                    <a:pt x="525" y="1216"/>
                    <a:pt x="593" y="1198"/>
                    <a:pt x="654" y="1159"/>
                  </a:cubicBezTo>
                  <a:lnTo>
                    <a:pt x="1356" y="750"/>
                  </a:lnTo>
                  <a:cubicBezTo>
                    <a:pt x="1555" y="646"/>
                    <a:pt x="1614" y="399"/>
                    <a:pt x="1507" y="200"/>
                  </a:cubicBezTo>
                  <a:cubicBezTo>
                    <a:pt x="1428" y="73"/>
                    <a:pt x="1288" y="0"/>
                    <a:pt x="11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90" name="Google Shape;1290;p48"/>
          <p:cNvGrpSpPr/>
          <p:nvPr/>
        </p:nvGrpSpPr>
        <p:grpSpPr>
          <a:xfrm>
            <a:off x="4034425" y="3644975"/>
            <a:ext cx="318000" cy="345150"/>
            <a:chOff x="4020838" y="3797375"/>
            <a:chExt cx="318000" cy="345150"/>
          </a:xfrm>
        </p:grpSpPr>
        <p:sp>
          <p:nvSpPr>
            <p:cNvPr id="1291" name="Google Shape;1291;p48"/>
            <p:cNvSpPr/>
            <p:nvPr/>
          </p:nvSpPr>
          <p:spPr>
            <a:xfrm>
              <a:off x="4020838" y="3797375"/>
              <a:ext cx="318000" cy="345150"/>
            </a:xfrm>
            <a:custGeom>
              <a:avLst/>
              <a:gdLst/>
              <a:ahLst/>
              <a:cxnLst/>
              <a:rect l="l" t="t" r="r" b="b"/>
              <a:pathLst>
                <a:path w="12720" h="13806" extrusionOk="0">
                  <a:moveTo>
                    <a:pt x="7973" y="809"/>
                  </a:moveTo>
                  <a:cubicBezTo>
                    <a:pt x="8172" y="809"/>
                    <a:pt x="8358" y="960"/>
                    <a:pt x="8383" y="1171"/>
                  </a:cubicBezTo>
                  <a:cubicBezTo>
                    <a:pt x="8405" y="1418"/>
                    <a:pt x="8217" y="1614"/>
                    <a:pt x="7973" y="1614"/>
                  </a:cubicBezTo>
                  <a:lnTo>
                    <a:pt x="4758" y="1614"/>
                  </a:lnTo>
                  <a:cubicBezTo>
                    <a:pt x="4548" y="1614"/>
                    <a:pt x="4360" y="1462"/>
                    <a:pt x="4338" y="1263"/>
                  </a:cubicBezTo>
                  <a:cubicBezTo>
                    <a:pt x="4315" y="1019"/>
                    <a:pt x="4500" y="809"/>
                    <a:pt x="4747" y="809"/>
                  </a:cubicBezTo>
                  <a:close/>
                  <a:moveTo>
                    <a:pt x="7575" y="2433"/>
                  </a:moveTo>
                  <a:lnTo>
                    <a:pt x="7575" y="3965"/>
                  </a:lnTo>
                  <a:cubicBezTo>
                    <a:pt x="7575" y="4057"/>
                    <a:pt x="7600" y="4139"/>
                    <a:pt x="7656" y="4209"/>
                  </a:cubicBezTo>
                  <a:lnTo>
                    <a:pt x="11399" y="9062"/>
                  </a:lnTo>
                  <a:cubicBezTo>
                    <a:pt x="11679" y="9435"/>
                    <a:pt x="11864" y="9890"/>
                    <a:pt x="11912" y="10358"/>
                  </a:cubicBezTo>
                  <a:cubicBezTo>
                    <a:pt x="12019" y="11797"/>
                    <a:pt x="10896" y="13001"/>
                    <a:pt x="9480" y="13001"/>
                  </a:cubicBezTo>
                  <a:lnTo>
                    <a:pt x="3238" y="13001"/>
                  </a:lnTo>
                  <a:cubicBezTo>
                    <a:pt x="1894" y="13001"/>
                    <a:pt x="808" y="11901"/>
                    <a:pt x="808" y="10568"/>
                  </a:cubicBezTo>
                  <a:cubicBezTo>
                    <a:pt x="808" y="10030"/>
                    <a:pt x="982" y="9505"/>
                    <a:pt x="1311" y="9084"/>
                  </a:cubicBezTo>
                  <a:lnTo>
                    <a:pt x="5061" y="4209"/>
                  </a:lnTo>
                  <a:cubicBezTo>
                    <a:pt x="5120" y="4139"/>
                    <a:pt x="5146" y="4057"/>
                    <a:pt x="5146" y="3965"/>
                  </a:cubicBezTo>
                  <a:lnTo>
                    <a:pt x="5146" y="2433"/>
                  </a:lnTo>
                  <a:close/>
                  <a:moveTo>
                    <a:pt x="4758" y="1"/>
                  </a:moveTo>
                  <a:cubicBezTo>
                    <a:pt x="4127" y="1"/>
                    <a:pt x="3577" y="492"/>
                    <a:pt x="3532" y="1123"/>
                  </a:cubicBezTo>
                  <a:cubicBezTo>
                    <a:pt x="3496" y="1684"/>
                    <a:pt x="3847" y="2189"/>
                    <a:pt x="4338" y="2363"/>
                  </a:cubicBezTo>
                  <a:lnTo>
                    <a:pt x="4338" y="3824"/>
                  </a:lnTo>
                  <a:lnTo>
                    <a:pt x="668" y="8593"/>
                  </a:lnTo>
                  <a:cubicBezTo>
                    <a:pt x="236" y="9155"/>
                    <a:pt x="1" y="9856"/>
                    <a:pt x="1" y="10568"/>
                  </a:cubicBezTo>
                  <a:cubicBezTo>
                    <a:pt x="1" y="12358"/>
                    <a:pt x="1451" y="13806"/>
                    <a:pt x="3238" y="13806"/>
                  </a:cubicBezTo>
                  <a:lnTo>
                    <a:pt x="9480" y="13806"/>
                  </a:lnTo>
                  <a:cubicBezTo>
                    <a:pt x="11270" y="13806"/>
                    <a:pt x="12720" y="12358"/>
                    <a:pt x="12720" y="10568"/>
                  </a:cubicBezTo>
                  <a:cubicBezTo>
                    <a:pt x="12720" y="9856"/>
                    <a:pt x="12484" y="9155"/>
                    <a:pt x="12052" y="8593"/>
                  </a:cubicBezTo>
                  <a:lnTo>
                    <a:pt x="8383" y="3824"/>
                  </a:lnTo>
                  <a:lnTo>
                    <a:pt x="8383" y="2363"/>
                  </a:lnTo>
                  <a:cubicBezTo>
                    <a:pt x="8885" y="2189"/>
                    <a:pt x="9224" y="1684"/>
                    <a:pt x="9188" y="1123"/>
                  </a:cubicBezTo>
                  <a:cubicBezTo>
                    <a:pt x="9143" y="492"/>
                    <a:pt x="8593" y="1"/>
                    <a:pt x="79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92" name="Google Shape;1292;p48"/>
            <p:cNvSpPr/>
            <p:nvPr/>
          </p:nvSpPr>
          <p:spPr>
            <a:xfrm>
              <a:off x="4101488" y="3947050"/>
              <a:ext cx="156700" cy="155150"/>
            </a:xfrm>
            <a:custGeom>
              <a:avLst/>
              <a:gdLst/>
              <a:ahLst/>
              <a:cxnLst/>
              <a:rect l="l" t="t" r="r" b="b"/>
              <a:pathLst>
                <a:path w="6268" h="6206" extrusionOk="0">
                  <a:moveTo>
                    <a:pt x="3426" y="805"/>
                  </a:moveTo>
                  <a:lnTo>
                    <a:pt x="3437" y="1086"/>
                  </a:lnTo>
                  <a:cubicBezTo>
                    <a:pt x="3448" y="1252"/>
                    <a:pt x="3555" y="1392"/>
                    <a:pt x="3707" y="1448"/>
                  </a:cubicBezTo>
                  <a:cubicBezTo>
                    <a:pt x="3917" y="1518"/>
                    <a:pt x="4116" y="1636"/>
                    <a:pt x="4279" y="1776"/>
                  </a:cubicBezTo>
                  <a:cubicBezTo>
                    <a:pt x="4358" y="1842"/>
                    <a:pt x="4455" y="1875"/>
                    <a:pt x="4551" y="1875"/>
                  </a:cubicBezTo>
                  <a:cubicBezTo>
                    <a:pt x="4611" y="1875"/>
                    <a:pt x="4671" y="1862"/>
                    <a:pt x="4725" y="1835"/>
                  </a:cubicBezTo>
                  <a:lnTo>
                    <a:pt x="4969" y="1706"/>
                  </a:lnTo>
                  <a:lnTo>
                    <a:pt x="5261" y="2208"/>
                  </a:lnTo>
                  <a:lnTo>
                    <a:pt x="5028" y="2348"/>
                  </a:lnTo>
                  <a:cubicBezTo>
                    <a:pt x="4899" y="2444"/>
                    <a:pt x="4829" y="2606"/>
                    <a:pt x="4851" y="2769"/>
                  </a:cubicBezTo>
                  <a:cubicBezTo>
                    <a:pt x="4876" y="2887"/>
                    <a:pt x="4888" y="2991"/>
                    <a:pt x="4888" y="3097"/>
                  </a:cubicBezTo>
                  <a:cubicBezTo>
                    <a:pt x="4888" y="3201"/>
                    <a:pt x="4876" y="3319"/>
                    <a:pt x="4851" y="3437"/>
                  </a:cubicBezTo>
                  <a:cubicBezTo>
                    <a:pt x="4829" y="3588"/>
                    <a:pt x="4899" y="3751"/>
                    <a:pt x="5028" y="3846"/>
                  </a:cubicBezTo>
                  <a:lnTo>
                    <a:pt x="5261" y="3998"/>
                  </a:lnTo>
                  <a:lnTo>
                    <a:pt x="4969" y="4500"/>
                  </a:lnTo>
                  <a:lnTo>
                    <a:pt x="4725" y="4371"/>
                  </a:lnTo>
                  <a:cubicBezTo>
                    <a:pt x="4668" y="4343"/>
                    <a:pt x="4605" y="4328"/>
                    <a:pt x="4542" y="4328"/>
                  </a:cubicBezTo>
                  <a:cubicBezTo>
                    <a:pt x="4449" y="4328"/>
                    <a:pt x="4356" y="4360"/>
                    <a:pt x="4279" y="4430"/>
                  </a:cubicBezTo>
                  <a:cubicBezTo>
                    <a:pt x="4116" y="4570"/>
                    <a:pt x="3917" y="4688"/>
                    <a:pt x="3707" y="4758"/>
                  </a:cubicBezTo>
                  <a:cubicBezTo>
                    <a:pt x="3555" y="4803"/>
                    <a:pt x="3448" y="4955"/>
                    <a:pt x="3437" y="5120"/>
                  </a:cubicBezTo>
                  <a:lnTo>
                    <a:pt x="3426" y="5389"/>
                  </a:lnTo>
                  <a:lnTo>
                    <a:pt x="2842" y="5389"/>
                  </a:lnTo>
                  <a:lnTo>
                    <a:pt x="2831" y="5120"/>
                  </a:lnTo>
                  <a:cubicBezTo>
                    <a:pt x="2817" y="4955"/>
                    <a:pt x="2713" y="4803"/>
                    <a:pt x="2562" y="4758"/>
                  </a:cubicBezTo>
                  <a:cubicBezTo>
                    <a:pt x="2352" y="4688"/>
                    <a:pt x="2152" y="4570"/>
                    <a:pt x="1990" y="4430"/>
                  </a:cubicBezTo>
                  <a:cubicBezTo>
                    <a:pt x="1913" y="4360"/>
                    <a:pt x="1819" y="4328"/>
                    <a:pt x="1727" y="4328"/>
                  </a:cubicBezTo>
                  <a:cubicBezTo>
                    <a:pt x="1663" y="4328"/>
                    <a:pt x="1600" y="4343"/>
                    <a:pt x="1544" y="4371"/>
                  </a:cubicBezTo>
                  <a:lnTo>
                    <a:pt x="1300" y="4500"/>
                  </a:lnTo>
                  <a:lnTo>
                    <a:pt x="1008" y="3998"/>
                  </a:lnTo>
                  <a:lnTo>
                    <a:pt x="1241" y="3846"/>
                  </a:lnTo>
                  <a:cubicBezTo>
                    <a:pt x="1381" y="3751"/>
                    <a:pt x="1451" y="3588"/>
                    <a:pt x="1415" y="3437"/>
                  </a:cubicBezTo>
                  <a:cubicBezTo>
                    <a:pt x="1392" y="3319"/>
                    <a:pt x="1381" y="3201"/>
                    <a:pt x="1381" y="3097"/>
                  </a:cubicBezTo>
                  <a:cubicBezTo>
                    <a:pt x="1381" y="2991"/>
                    <a:pt x="1392" y="2887"/>
                    <a:pt x="1415" y="2769"/>
                  </a:cubicBezTo>
                  <a:cubicBezTo>
                    <a:pt x="1451" y="2606"/>
                    <a:pt x="1370" y="2444"/>
                    <a:pt x="1241" y="2348"/>
                  </a:cubicBezTo>
                  <a:lnTo>
                    <a:pt x="1008" y="2208"/>
                  </a:lnTo>
                  <a:lnTo>
                    <a:pt x="1300" y="1706"/>
                  </a:lnTo>
                  <a:lnTo>
                    <a:pt x="1544" y="1835"/>
                  </a:lnTo>
                  <a:cubicBezTo>
                    <a:pt x="1598" y="1862"/>
                    <a:pt x="1657" y="1875"/>
                    <a:pt x="1717" y="1875"/>
                  </a:cubicBezTo>
                  <a:cubicBezTo>
                    <a:pt x="1813" y="1875"/>
                    <a:pt x="1910" y="1842"/>
                    <a:pt x="1990" y="1776"/>
                  </a:cubicBezTo>
                  <a:cubicBezTo>
                    <a:pt x="2152" y="1636"/>
                    <a:pt x="2352" y="1518"/>
                    <a:pt x="2562" y="1448"/>
                  </a:cubicBezTo>
                  <a:cubicBezTo>
                    <a:pt x="2713" y="1392"/>
                    <a:pt x="2817" y="1252"/>
                    <a:pt x="2831" y="1086"/>
                  </a:cubicBezTo>
                  <a:lnTo>
                    <a:pt x="2842" y="805"/>
                  </a:lnTo>
                  <a:close/>
                  <a:moveTo>
                    <a:pt x="2455" y="0"/>
                  </a:moveTo>
                  <a:cubicBezTo>
                    <a:pt x="2245" y="0"/>
                    <a:pt x="2071" y="163"/>
                    <a:pt x="2060" y="385"/>
                  </a:cubicBezTo>
                  <a:lnTo>
                    <a:pt x="2035" y="783"/>
                  </a:lnTo>
                  <a:cubicBezTo>
                    <a:pt x="1920" y="842"/>
                    <a:pt x="1790" y="912"/>
                    <a:pt x="1684" y="993"/>
                  </a:cubicBezTo>
                  <a:lnTo>
                    <a:pt x="1322" y="805"/>
                  </a:lnTo>
                  <a:cubicBezTo>
                    <a:pt x="1266" y="778"/>
                    <a:pt x="1206" y="765"/>
                    <a:pt x="1145" y="765"/>
                  </a:cubicBezTo>
                  <a:cubicBezTo>
                    <a:pt x="1001" y="765"/>
                    <a:pt x="858" y="839"/>
                    <a:pt x="783" y="971"/>
                  </a:cubicBezTo>
                  <a:lnTo>
                    <a:pt x="119" y="2138"/>
                  </a:lnTo>
                  <a:cubicBezTo>
                    <a:pt x="1" y="2326"/>
                    <a:pt x="60" y="2559"/>
                    <a:pt x="248" y="2677"/>
                  </a:cubicBezTo>
                  <a:lnTo>
                    <a:pt x="587" y="2898"/>
                  </a:lnTo>
                  <a:cubicBezTo>
                    <a:pt x="573" y="2968"/>
                    <a:pt x="573" y="3027"/>
                    <a:pt x="573" y="3097"/>
                  </a:cubicBezTo>
                  <a:cubicBezTo>
                    <a:pt x="573" y="3168"/>
                    <a:pt x="573" y="3238"/>
                    <a:pt x="587" y="3308"/>
                  </a:cubicBezTo>
                  <a:lnTo>
                    <a:pt x="248" y="3529"/>
                  </a:lnTo>
                  <a:cubicBezTo>
                    <a:pt x="60" y="3647"/>
                    <a:pt x="1" y="3880"/>
                    <a:pt x="119" y="4068"/>
                  </a:cubicBezTo>
                  <a:lnTo>
                    <a:pt x="783" y="5235"/>
                  </a:lnTo>
                  <a:cubicBezTo>
                    <a:pt x="856" y="5364"/>
                    <a:pt x="994" y="5437"/>
                    <a:pt x="1134" y="5437"/>
                  </a:cubicBezTo>
                  <a:cubicBezTo>
                    <a:pt x="1198" y="5437"/>
                    <a:pt x="1263" y="5422"/>
                    <a:pt x="1322" y="5389"/>
                  </a:cubicBezTo>
                  <a:lnTo>
                    <a:pt x="1684" y="5213"/>
                  </a:lnTo>
                  <a:cubicBezTo>
                    <a:pt x="1790" y="5283"/>
                    <a:pt x="1920" y="5353"/>
                    <a:pt x="2035" y="5412"/>
                  </a:cubicBezTo>
                  <a:lnTo>
                    <a:pt x="2060" y="5821"/>
                  </a:lnTo>
                  <a:cubicBezTo>
                    <a:pt x="2071" y="6032"/>
                    <a:pt x="2245" y="6206"/>
                    <a:pt x="2455" y="6206"/>
                  </a:cubicBezTo>
                  <a:lnTo>
                    <a:pt x="3813" y="6206"/>
                  </a:lnTo>
                  <a:cubicBezTo>
                    <a:pt x="4024" y="6206"/>
                    <a:pt x="4197" y="6032"/>
                    <a:pt x="4209" y="5821"/>
                  </a:cubicBezTo>
                  <a:lnTo>
                    <a:pt x="4234" y="5412"/>
                  </a:lnTo>
                  <a:cubicBezTo>
                    <a:pt x="4360" y="5353"/>
                    <a:pt x="4478" y="5283"/>
                    <a:pt x="4585" y="5213"/>
                  </a:cubicBezTo>
                  <a:lnTo>
                    <a:pt x="4946" y="5389"/>
                  </a:lnTo>
                  <a:cubicBezTo>
                    <a:pt x="5009" y="5422"/>
                    <a:pt x="5075" y="5437"/>
                    <a:pt x="5139" y="5437"/>
                  </a:cubicBezTo>
                  <a:cubicBezTo>
                    <a:pt x="5279" y="5437"/>
                    <a:pt x="5411" y="5364"/>
                    <a:pt x="5482" y="5235"/>
                  </a:cubicBezTo>
                  <a:lnTo>
                    <a:pt x="6161" y="4068"/>
                  </a:lnTo>
                  <a:cubicBezTo>
                    <a:pt x="6268" y="3880"/>
                    <a:pt x="6209" y="3647"/>
                    <a:pt x="6021" y="3529"/>
                  </a:cubicBezTo>
                  <a:lnTo>
                    <a:pt x="5681" y="3308"/>
                  </a:lnTo>
                  <a:cubicBezTo>
                    <a:pt x="5693" y="3238"/>
                    <a:pt x="5693" y="3168"/>
                    <a:pt x="5693" y="3097"/>
                  </a:cubicBezTo>
                  <a:cubicBezTo>
                    <a:pt x="5693" y="3027"/>
                    <a:pt x="5693" y="2968"/>
                    <a:pt x="5681" y="2898"/>
                  </a:cubicBezTo>
                  <a:lnTo>
                    <a:pt x="6021" y="2677"/>
                  </a:lnTo>
                  <a:cubicBezTo>
                    <a:pt x="6209" y="2559"/>
                    <a:pt x="6268" y="2326"/>
                    <a:pt x="6161" y="2138"/>
                  </a:cubicBezTo>
                  <a:lnTo>
                    <a:pt x="5482" y="971"/>
                  </a:lnTo>
                  <a:cubicBezTo>
                    <a:pt x="5409" y="839"/>
                    <a:pt x="5272" y="765"/>
                    <a:pt x="5128" y="765"/>
                  </a:cubicBezTo>
                  <a:cubicBezTo>
                    <a:pt x="5068" y="765"/>
                    <a:pt x="5006" y="778"/>
                    <a:pt x="4946" y="805"/>
                  </a:cubicBezTo>
                  <a:lnTo>
                    <a:pt x="4585" y="993"/>
                  </a:lnTo>
                  <a:cubicBezTo>
                    <a:pt x="4478" y="912"/>
                    <a:pt x="4360" y="842"/>
                    <a:pt x="4234" y="783"/>
                  </a:cubicBezTo>
                  <a:lnTo>
                    <a:pt x="4209" y="385"/>
                  </a:lnTo>
                  <a:cubicBezTo>
                    <a:pt x="4197" y="163"/>
                    <a:pt x="4024" y="0"/>
                    <a:pt x="3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93" name="Google Shape;1293;p48"/>
            <p:cNvSpPr/>
            <p:nvPr/>
          </p:nvSpPr>
          <p:spPr>
            <a:xfrm>
              <a:off x="4149463" y="3994375"/>
              <a:ext cx="60750" cy="60500"/>
            </a:xfrm>
            <a:custGeom>
              <a:avLst/>
              <a:gdLst/>
              <a:ahLst/>
              <a:cxnLst/>
              <a:rect l="l" t="t" r="r" b="b"/>
              <a:pathLst>
                <a:path w="2430" h="2420" extrusionOk="0">
                  <a:moveTo>
                    <a:pt x="1215" y="806"/>
                  </a:moveTo>
                  <a:cubicBezTo>
                    <a:pt x="1437" y="806"/>
                    <a:pt x="1625" y="983"/>
                    <a:pt x="1625" y="1216"/>
                  </a:cubicBezTo>
                  <a:cubicBezTo>
                    <a:pt x="1625" y="1437"/>
                    <a:pt x="1437" y="1614"/>
                    <a:pt x="1215" y="1614"/>
                  </a:cubicBezTo>
                  <a:cubicBezTo>
                    <a:pt x="994" y="1614"/>
                    <a:pt x="806" y="1437"/>
                    <a:pt x="806" y="1216"/>
                  </a:cubicBezTo>
                  <a:cubicBezTo>
                    <a:pt x="806" y="983"/>
                    <a:pt x="994" y="806"/>
                    <a:pt x="1215" y="806"/>
                  </a:cubicBezTo>
                  <a:close/>
                  <a:moveTo>
                    <a:pt x="1215" y="1"/>
                  </a:moveTo>
                  <a:cubicBezTo>
                    <a:pt x="548" y="1"/>
                    <a:pt x="1" y="537"/>
                    <a:pt x="1" y="1216"/>
                  </a:cubicBezTo>
                  <a:cubicBezTo>
                    <a:pt x="1" y="1883"/>
                    <a:pt x="548" y="2419"/>
                    <a:pt x="1215" y="2419"/>
                  </a:cubicBezTo>
                  <a:cubicBezTo>
                    <a:pt x="1880" y="2419"/>
                    <a:pt x="2430" y="1883"/>
                    <a:pt x="2430" y="1216"/>
                  </a:cubicBezTo>
                  <a:cubicBezTo>
                    <a:pt x="2430" y="537"/>
                    <a:pt x="1880"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94" name="Google Shape;1294;p48"/>
          <p:cNvGrpSpPr/>
          <p:nvPr/>
        </p:nvGrpSpPr>
        <p:grpSpPr>
          <a:xfrm>
            <a:off x="4786325" y="3644975"/>
            <a:ext cx="289600" cy="345150"/>
            <a:chOff x="4801988" y="3797375"/>
            <a:chExt cx="289600" cy="345150"/>
          </a:xfrm>
        </p:grpSpPr>
        <p:sp>
          <p:nvSpPr>
            <p:cNvPr id="1295" name="Google Shape;1295;p48"/>
            <p:cNvSpPr/>
            <p:nvPr/>
          </p:nvSpPr>
          <p:spPr>
            <a:xfrm>
              <a:off x="4916238" y="3885675"/>
              <a:ext cx="60825" cy="60775"/>
            </a:xfrm>
            <a:custGeom>
              <a:avLst/>
              <a:gdLst/>
              <a:ahLst/>
              <a:cxnLst/>
              <a:rect l="l" t="t" r="r" b="b"/>
              <a:pathLst>
                <a:path w="2433" h="2431" extrusionOk="0">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96" name="Google Shape;1296;p48"/>
            <p:cNvSpPr/>
            <p:nvPr/>
          </p:nvSpPr>
          <p:spPr>
            <a:xfrm>
              <a:off x="4801988" y="3797375"/>
              <a:ext cx="289600" cy="345150"/>
            </a:xfrm>
            <a:custGeom>
              <a:avLst/>
              <a:gdLst/>
              <a:ahLst/>
              <a:cxnLst/>
              <a:rect l="l" t="t" r="r" b="b"/>
              <a:pathLst>
                <a:path w="11584" h="13806" extrusionOk="0">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297" name="Google Shape;1297;p48"/>
            <p:cNvSpPr/>
            <p:nvPr/>
          </p:nvSpPr>
          <p:spPr>
            <a:xfrm>
              <a:off x="4841688" y="3838625"/>
              <a:ext cx="210125" cy="269500"/>
            </a:xfrm>
            <a:custGeom>
              <a:avLst/>
              <a:gdLst/>
              <a:ahLst/>
              <a:cxnLst/>
              <a:rect l="l" t="t" r="r" b="b"/>
              <a:pathLst>
                <a:path w="8405" h="10780" extrusionOk="0">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298" name="Google Shape;1298;p48"/>
          <p:cNvGrpSpPr/>
          <p:nvPr/>
        </p:nvGrpSpPr>
        <p:grpSpPr>
          <a:xfrm>
            <a:off x="2516913" y="3644975"/>
            <a:ext cx="345150" cy="345150"/>
            <a:chOff x="2483163" y="3797375"/>
            <a:chExt cx="345150" cy="345150"/>
          </a:xfrm>
        </p:grpSpPr>
        <p:sp>
          <p:nvSpPr>
            <p:cNvPr id="1299" name="Google Shape;1299;p48"/>
            <p:cNvSpPr/>
            <p:nvPr/>
          </p:nvSpPr>
          <p:spPr>
            <a:xfrm>
              <a:off x="2483163" y="3797375"/>
              <a:ext cx="345150" cy="345150"/>
            </a:xfrm>
            <a:custGeom>
              <a:avLst/>
              <a:gdLst/>
              <a:ahLst/>
              <a:cxnLst/>
              <a:rect l="l" t="t" r="r" b="b"/>
              <a:pathLst>
                <a:path w="13806" h="13806" extrusionOk="0">
                  <a:moveTo>
                    <a:pt x="12964" y="10568"/>
                  </a:moveTo>
                  <a:cubicBezTo>
                    <a:pt x="12790" y="11808"/>
                    <a:pt x="11808" y="12790"/>
                    <a:pt x="10569" y="12964"/>
                  </a:cubicBezTo>
                  <a:lnTo>
                    <a:pt x="10569" y="10568"/>
                  </a:lnTo>
                  <a:close/>
                  <a:moveTo>
                    <a:pt x="12322" y="809"/>
                  </a:moveTo>
                  <a:cubicBezTo>
                    <a:pt x="12695" y="809"/>
                    <a:pt x="13001" y="1112"/>
                    <a:pt x="13001" y="1488"/>
                  </a:cubicBezTo>
                  <a:lnTo>
                    <a:pt x="13001" y="9763"/>
                  </a:lnTo>
                  <a:lnTo>
                    <a:pt x="10159" y="9763"/>
                  </a:lnTo>
                  <a:cubicBezTo>
                    <a:pt x="9937" y="9763"/>
                    <a:pt x="9761" y="9937"/>
                    <a:pt x="9761" y="10170"/>
                  </a:cubicBezTo>
                  <a:lnTo>
                    <a:pt x="9761" y="13001"/>
                  </a:lnTo>
                  <a:lnTo>
                    <a:pt x="1485" y="13001"/>
                  </a:lnTo>
                  <a:cubicBezTo>
                    <a:pt x="1112" y="13001"/>
                    <a:pt x="809" y="12695"/>
                    <a:pt x="809" y="12322"/>
                  </a:cubicBezTo>
                  <a:lnTo>
                    <a:pt x="809" y="1488"/>
                  </a:lnTo>
                  <a:cubicBezTo>
                    <a:pt x="809" y="1112"/>
                    <a:pt x="1112" y="809"/>
                    <a:pt x="1485" y="809"/>
                  </a:cubicBezTo>
                  <a:close/>
                  <a:moveTo>
                    <a:pt x="1485" y="1"/>
                  </a:moveTo>
                  <a:cubicBezTo>
                    <a:pt x="669" y="1"/>
                    <a:pt x="1" y="669"/>
                    <a:pt x="1" y="1488"/>
                  </a:cubicBezTo>
                  <a:lnTo>
                    <a:pt x="1" y="12322"/>
                  </a:lnTo>
                  <a:cubicBezTo>
                    <a:pt x="1" y="13141"/>
                    <a:pt x="669" y="13806"/>
                    <a:pt x="1485" y="13806"/>
                  </a:cubicBezTo>
                  <a:lnTo>
                    <a:pt x="10159" y="13806"/>
                  </a:lnTo>
                  <a:cubicBezTo>
                    <a:pt x="12170" y="13806"/>
                    <a:pt x="13806" y="12181"/>
                    <a:pt x="13806" y="10170"/>
                  </a:cubicBezTo>
                  <a:lnTo>
                    <a:pt x="13806" y="1488"/>
                  </a:lnTo>
                  <a:cubicBezTo>
                    <a:pt x="13806" y="669"/>
                    <a:pt x="13141" y="1"/>
                    <a:pt x="123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0" name="Google Shape;1300;p48"/>
            <p:cNvSpPr/>
            <p:nvPr/>
          </p:nvSpPr>
          <p:spPr>
            <a:xfrm>
              <a:off x="2564113" y="3845325"/>
              <a:ext cx="183000" cy="249300"/>
            </a:xfrm>
            <a:custGeom>
              <a:avLst/>
              <a:gdLst/>
              <a:ahLst/>
              <a:cxnLst/>
              <a:rect l="l" t="t" r="r" b="b"/>
              <a:pathLst>
                <a:path w="7320" h="9972" extrusionOk="0">
                  <a:moveTo>
                    <a:pt x="3661" y="805"/>
                  </a:moveTo>
                  <a:cubicBezTo>
                    <a:pt x="3696" y="805"/>
                    <a:pt x="3730" y="806"/>
                    <a:pt x="3765" y="807"/>
                  </a:cubicBezTo>
                  <a:cubicBezTo>
                    <a:pt x="5285" y="866"/>
                    <a:pt x="6500" y="2117"/>
                    <a:pt x="6500" y="3637"/>
                  </a:cubicBezTo>
                  <a:cubicBezTo>
                    <a:pt x="6500" y="4395"/>
                    <a:pt x="6197" y="5110"/>
                    <a:pt x="5659" y="5646"/>
                  </a:cubicBezTo>
                  <a:cubicBezTo>
                    <a:pt x="5120" y="6173"/>
                    <a:pt x="4795" y="6838"/>
                    <a:pt x="4699" y="7551"/>
                  </a:cubicBezTo>
                  <a:lnTo>
                    <a:pt x="4068" y="7551"/>
                  </a:lnTo>
                  <a:lnTo>
                    <a:pt x="4068" y="4886"/>
                  </a:lnTo>
                  <a:lnTo>
                    <a:pt x="5016" y="3929"/>
                  </a:lnTo>
                  <a:cubicBezTo>
                    <a:pt x="5168" y="3789"/>
                    <a:pt x="5190" y="3542"/>
                    <a:pt x="5064" y="3390"/>
                  </a:cubicBezTo>
                  <a:cubicBezTo>
                    <a:pt x="4982" y="3285"/>
                    <a:pt x="4865" y="3232"/>
                    <a:pt x="4747" y="3232"/>
                  </a:cubicBezTo>
                  <a:cubicBezTo>
                    <a:pt x="4642" y="3232"/>
                    <a:pt x="4537" y="3274"/>
                    <a:pt x="4455" y="3357"/>
                  </a:cubicBezTo>
                  <a:lnTo>
                    <a:pt x="3661" y="4139"/>
                  </a:lnTo>
                  <a:lnTo>
                    <a:pt x="2876" y="3357"/>
                  </a:lnTo>
                  <a:cubicBezTo>
                    <a:pt x="2794" y="3274"/>
                    <a:pt x="2689" y="3232"/>
                    <a:pt x="2584" y="3232"/>
                  </a:cubicBezTo>
                  <a:cubicBezTo>
                    <a:pt x="2467" y="3232"/>
                    <a:pt x="2350" y="3285"/>
                    <a:pt x="2270" y="3390"/>
                  </a:cubicBezTo>
                  <a:cubicBezTo>
                    <a:pt x="2141" y="3542"/>
                    <a:pt x="2163" y="3789"/>
                    <a:pt x="2303" y="3929"/>
                  </a:cubicBezTo>
                  <a:lnTo>
                    <a:pt x="3263" y="4886"/>
                  </a:lnTo>
                  <a:lnTo>
                    <a:pt x="3263" y="7551"/>
                  </a:lnTo>
                  <a:lnTo>
                    <a:pt x="2632" y="7551"/>
                  </a:lnTo>
                  <a:cubicBezTo>
                    <a:pt x="2539" y="6838"/>
                    <a:pt x="2200" y="6173"/>
                    <a:pt x="1672" y="5646"/>
                  </a:cubicBezTo>
                  <a:cubicBezTo>
                    <a:pt x="1136" y="5121"/>
                    <a:pt x="842" y="4420"/>
                    <a:pt x="831" y="3671"/>
                  </a:cubicBezTo>
                  <a:cubicBezTo>
                    <a:pt x="809" y="2104"/>
                    <a:pt x="2095" y="805"/>
                    <a:pt x="3661" y="805"/>
                  </a:cubicBezTo>
                  <a:close/>
                  <a:moveTo>
                    <a:pt x="4688" y="8359"/>
                  </a:moveTo>
                  <a:lnTo>
                    <a:pt x="4688" y="8757"/>
                  </a:lnTo>
                  <a:cubicBezTo>
                    <a:pt x="4688" y="8979"/>
                    <a:pt x="4503" y="9164"/>
                    <a:pt x="4278" y="9164"/>
                  </a:cubicBezTo>
                  <a:lnTo>
                    <a:pt x="3075" y="9164"/>
                  </a:lnTo>
                  <a:cubicBezTo>
                    <a:pt x="2842" y="9164"/>
                    <a:pt x="2665" y="8979"/>
                    <a:pt x="2665" y="8757"/>
                  </a:cubicBezTo>
                  <a:lnTo>
                    <a:pt x="2665" y="8359"/>
                  </a:lnTo>
                  <a:close/>
                  <a:moveTo>
                    <a:pt x="3683" y="0"/>
                  </a:moveTo>
                  <a:cubicBezTo>
                    <a:pt x="3648" y="0"/>
                    <a:pt x="3613" y="1"/>
                    <a:pt x="3577" y="2"/>
                  </a:cubicBezTo>
                  <a:cubicBezTo>
                    <a:pt x="1661" y="47"/>
                    <a:pt x="107" y="1589"/>
                    <a:pt x="37" y="3508"/>
                  </a:cubicBezTo>
                  <a:cubicBezTo>
                    <a:pt x="0" y="4535"/>
                    <a:pt x="387" y="5494"/>
                    <a:pt x="1111" y="6218"/>
                  </a:cubicBezTo>
                  <a:cubicBezTo>
                    <a:pt x="1591" y="6698"/>
                    <a:pt x="1860" y="7307"/>
                    <a:pt x="1860" y="7949"/>
                  </a:cubicBezTo>
                  <a:lnTo>
                    <a:pt x="1860" y="8757"/>
                  </a:lnTo>
                  <a:cubicBezTo>
                    <a:pt x="1860" y="9433"/>
                    <a:pt x="2399" y="9972"/>
                    <a:pt x="3075" y="9972"/>
                  </a:cubicBezTo>
                  <a:lnTo>
                    <a:pt x="4278" y="9972"/>
                  </a:lnTo>
                  <a:cubicBezTo>
                    <a:pt x="4957" y="9972"/>
                    <a:pt x="5496" y="9433"/>
                    <a:pt x="5496" y="8757"/>
                  </a:cubicBezTo>
                  <a:lnTo>
                    <a:pt x="5496" y="7949"/>
                  </a:lnTo>
                  <a:cubicBezTo>
                    <a:pt x="5496" y="7307"/>
                    <a:pt x="5765" y="6698"/>
                    <a:pt x="6242" y="6218"/>
                  </a:cubicBezTo>
                  <a:cubicBezTo>
                    <a:pt x="6932" y="5531"/>
                    <a:pt x="7319" y="4619"/>
                    <a:pt x="7319" y="3637"/>
                  </a:cubicBezTo>
                  <a:cubicBezTo>
                    <a:pt x="7319" y="1639"/>
                    <a:pt x="5694" y="0"/>
                    <a:pt x="368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01" name="Google Shape;1301;p48"/>
          <p:cNvGrpSpPr/>
          <p:nvPr/>
        </p:nvGrpSpPr>
        <p:grpSpPr>
          <a:xfrm>
            <a:off x="3253500" y="3644975"/>
            <a:ext cx="345975" cy="345125"/>
            <a:chOff x="3229813" y="3797375"/>
            <a:chExt cx="345975" cy="345125"/>
          </a:xfrm>
        </p:grpSpPr>
        <p:sp>
          <p:nvSpPr>
            <p:cNvPr id="1302" name="Google Shape;1302;p48"/>
            <p:cNvSpPr/>
            <p:nvPr/>
          </p:nvSpPr>
          <p:spPr>
            <a:xfrm>
              <a:off x="3229813" y="3797375"/>
              <a:ext cx="345975" cy="345125"/>
            </a:xfrm>
            <a:custGeom>
              <a:avLst/>
              <a:gdLst/>
              <a:ahLst/>
              <a:cxnLst/>
              <a:rect l="l" t="t" r="r" b="b"/>
              <a:pathLst>
                <a:path w="13839" h="13805" extrusionOk="0">
                  <a:moveTo>
                    <a:pt x="9656" y="809"/>
                  </a:moveTo>
                  <a:cubicBezTo>
                    <a:pt x="11513" y="809"/>
                    <a:pt x="13034" y="2329"/>
                    <a:pt x="13034" y="4175"/>
                  </a:cubicBezTo>
                  <a:cubicBezTo>
                    <a:pt x="13034" y="6032"/>
                    <a:pt x="11513" y="7553"/>
                    <a:pt x="9656" y="7553"/>
                  </a:cubicBezTo>
                  <a:cubicBezTo>
                    <a:pt x="8874" y="7553"/>
                    <a:pt x="8158" y="7283"/>
                    <a:pt x="7575" y="6829"/>
                  </a:cubicBezTo>
                  <a:lnTo>
                    <a:pt x="7785" y="6619"/>
                  </a:lnTo>
                  <a:cubicBezTo>
                    <a:pt x="7948" y="6467"/>
                    <a:pt x="7948" y="6209"/>
                    <a:pt x="7785" y="6057"/>
                  </a:cubicBezTo>
                  <a:cubicBezTo>
                    <a:pt x="7709" y="5975"/>
                    <a:pt x="7607" y="5933"/>
                    <a:pt x="7503" y="5933"/>
                  </a:cubicBezTo>
                  <a:cubicBezTo>
                    <a:pt x="7399" y="5933"/>
                    <a:pt x="7294" y="5975"/>
                    <a:pt x="7213" y="6057"/>
                  </a:cubicBezTo>
                  <a:lnTo>
                    <a:pt x="7014" y="6257"/>
                  </a:lnTo>
                  <a:cubicBezTo>
                    <a:pt x="6559" y="5682"/>
                    <a:pt x="6290" y="4969"/>
                    <a:pt x="6290" y="4175"/>
                  </a:cubicBezTo>
                  <a:cubicBezTo>
                    <a:pt x="6290" y="2329"/>
                    <a:pt x="7796" y="809"/>
                    <a:pt x="9656" y="809"/>
                  </a:cubicBezTo>
                  <a:close/>
                  <a:moveTo>
                    <a:pt x="5518" y="8324"/>
                  </a:moveTo>
                  <a:lnTo>
                    <a:pt x="5460" y="8487"/>
                  </a:lnTo>
                  <a:cubicBezTo>
                    <a:pt x="5308" y="8944"/>
                    <a:pt x="5050" y="9354"/>
                    <a:pt x="4710" y="9693"/>
                  </a:cubicBezTo>
                  <a:lnTo>
                    <a:pt x="3869" y="10546"/>
                  </a:lnTo>
                  <a:lnTo>
                    <a:pt x="3297" y="9974"/>
                  </a:lnTo>
                  <a:lnTo>
                    <a:pt x="4138" y="9118"/>
                  </a:lnTo>
                  <a:cubicBezTo>
                    <a:pt x="4478" y="8793"/>
                    <a:pt x="4898" y="8523"/>
                    <a:pt x="5353" y="8372"/>
                  </a:cubicBezTo>
                  <a:lnTo>
                    <a:pt x="5518" y="8324"/>
                  </a:lnTo>
                  <a:close/>
                  <a:moveTo>
                    <a:pt x="2724" y="10546"/>
                  </a:moveTo>
                  <a:lnTo>
                    <a:pt x="3297" y="11118"/>
                  </a:lnTo>
                  <a:lnTo>
                    <a:pt x="2724" y="11691"/>
                  </a:lnTo>
                  <a:lnTo>
                    <a:pt x="2152" y="11118"/>
                  </a:lnTo>
                  <a:lnTo>
                    <a:pt x="2724" y="10546"/>
                  </a:lnTo>
                  <a:close/>
                  <a:moveTo>
                    <a:pt x="9656" y="1"/>
                  </a:moveTo>
                  <a:cubicBezTo>
                    <a:pt x="7353" y="1"/>
                    <a:pt x="5482" y="1872"/>
                    <a:pt x="5482" y="4175"/>
                  </a:cubicBezTo>
                  <a:cubicBezTo>
                    <a:pt x="5482" y="5191"/>
                    <a:pt x="5833" y="6116"/>
                    <a:pt x="6430" y="6840"/>
                  </a:cubicBezTo>
                  <a:lnTo>
                    <a:pt x="5939" y="7331"/>
                  </a:lnTo>
                  <a:lnTo>
                    <a:pt x="5098" y="7612"/>
                  </a:lnTo>
                  <a:cubicBezTo>
                    <a:pt x="4525" y="7800"/>
                    <a:pt x="3998" y="8125"/>
                    <a:pt x="3566" y="8557"/>
                  </a:cubicBezTo>
                  <a:lnTo>
                    <a:pt x="1580" y="10546"/>
                  </a:lnTo>
                  <a:lnTo>
                    <a:pt x="1484" y="10451"/>
                  </a:lnTo>
                  <a:cubicBezTo>
                    <a:pt x="1409" y="10369"/>
                    <a:pt x="1306" y="10329"/>
                    <a:pt x="1202" y="10329"/>
                  </a:cubicBezTo>
                  <a:cubicBezTo>
                    <a:pt x="1099" y="10329"/>
                    <a:pt x="993" y="10369"/>
                    <a:pt x="912" y="10451"/>
                  </a:cubicBezTo>
                  <a:cubicBezTo>
                    <a:pt x="761" y="10605"/>
                    <a:pt x="761" y="10860"/>
                    <a:pt x="912" y="11012"/>
                  </a:cubicBezTo>
                  <a:lnTo>
                    <a:pt x="1580" y="11691"/>
                  </a:lnTo>
                  <a:lnTo>
                    <a:pt x="1005" y="12252"/>
                  </a:lnTo>
                  <a:lnTo>
                    <a:pt x="724" y="11971"/>
                  </a:lnTo>
                  <a:cubicBezTo>
                    <a:pt x="643" y="11890"/>
                    <a:pt x="541" y="11849"/>
                    <a:pt x="439" y="11849"/>
                  </a:cubicBezTo>
                  <a:cubicBezTo>
                    <a:pt x="337" y="11849"/>
                    <a:pt x="235" y="11890"/>
                    <a:pt x="152" y="11971"/>
                  </a:cubicBezTo>
                  <a:cubicBezTo>
                    <a:pt x="0" y="12134"/>
                    <a:pt x="0" y="12381"/>
                    <a:pt x="152" y="12543"/>
                  </a:cubicBezTo>
                  <a:lnTo>
                    <a:pt x="1299" y="13691"/>
                  </a:lnTo>
                  <a:cubicBezTo>
                    <a:pt x="1375" y="13766"/>
                    <a:pt x="1477" y="13804"/>
                    <a:pt x="1580" y="13804"/>
                  </a:cubicBezTo>
                  <a:cubicBezTo>
                    <a:pt x="1684" y="13804"/>
                    <a:pt x="1789" y="13766"/>
                    <a:pt x="1871" y="13691"/>
                  </a:cubicBezTo>
                  <a:cubicBezTo>
                    <a:pt x="2023" y="13525"/>
                    <a:pt x="2023" y="13270"/>
                    <a:pt x="1871" y="13116"/>
                  </a:cubicBezTo>
                  <a:lnTo>
                    <a:pt x="1580" y="12824"/>
                  </a:lnTo>
                  <a:lnTo>
                    <a:pt x="2152" y="12252"/>
                  </a:lnTo>
                  <a:lnTo>
                    <a:pt x="2817" y="12931"/>
                  </a:lnTo>
                  <a:cubicBezTo>
                    <a:pt x="2900" y="13006"/>
                    <a:pt x="3005" y="13044"/>
                    <a:pt x="3108" y="13044"/>
                  </a:cubicBezTo>
                  <a:cubicBezTo>
                    <a:pt x="3212" y="13044"/>
                    <a:pt x="3313" y="13006"/>
                    <a:pt x="3389" y="12931"/>
                  </a:cubicBezTo>
                  <a:cubicBezTo>
                    <a:pt x="3555" y="12765"/>
                    <a:pt x="3555" y="12510"/>
                    <a:pt x="3389" y="12358"/>
                  </a:cubicBezTo>
                  <a:lnTo>
                    <a:pt x="3297" y="12252"/>
                  </a:lnTo>
                  <a:lnTo>
                    <a:pt x="5283" y="10265"/>
                  </a:lnTo>
                  <a:cubicBezTo>
                    <a:pt x="5718" y="9845"/>
                    <a:pt x="6043" y="9317"/>
                    <a:pt x="6231" y="8745"/>
                  </a:cubicBezTo>
                  <a:lnTo>
                    <a:pt x="6511" y="7903"/>
                  </a:lnTo>
                  <a:lnTo>
                    <a:pt x="7002" y="7401"/>
                  </a:lnTo>
                  <a:cubicBezTo>
                    <a:pt x="7726" y="7996"/>
                    <a:pt x="8649" y="8361"/>
                    <a:pt x="9656" y="8361"/>
                  </a:cubicBezTo>
                  <a:cubicBezTo>
                    <a:pt x="11959" y="8361"/>
                    <a:pt x="13839" y="6490"/>
                    <a:pt x="13839" y="4175"/>
                  </a:cubicBezTo>
                  <a:cubicBezTo>
                    <a:pt x="13839" y="1872"/>
                    <a:pt x="11959" y="1"/>
                    <a:pt x="96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3" name="Google Shape;1303;p48"/>
            <p:cNvSpPr/>
            <p:nvPr/>
          </p:nvSpPr>
          <p:spPr>
            <a:xfrm>
              <a:off x="3406338" y="3837825"/>
              <a:ext cx="135300" cy="127975"/>
            </a:xfrm>
            <a:custGeom>
              <a:avLst/>
              <a:gdLst/>
              <a:ahLst/>
              <a:cxnLst/>
              <a:rect l="l" t="t" r="r" b="b"/>
              <a:pathLst>
                <a:path w="5412" h="5119" extrusionOk="0">
                  <a:moveTo>
                    <a:pt x="2592" y="809"/>
                  </a:moveTo>
                  <a:cubicBezTo>
                    <a:pt x="2913" y="809"/>
                    <a:pt x="3234" y="897"/>
                    <a:pt x="3518" y="1073"/>
                  </a:cubicBezTo>
                  <a:lnTo>
                    <a:pt x="1776" y="2815"/>
                  </a:lnTo>
                  <a:cubicBezTo>
                    <a:pt x="1659" y="2931"/>
                    <a:pt x="1523" y="2974"/>
                    <a:pt x="1397" y="2974"/>
                  </a:cubicBezTo>
                  <a:cubicBezTo>
                    <a:pt x="1308" y="2974"/>
                    <a:pt x="1224" y="2953"/>
                    <a:pt x="1156" y="2919"/>
                  </a:cubicBezTo>
                  <a:cubicBezTo>
                    <a:pt x="1075" y="2885"/>
                    <a:pt x="831" y="2745"/>
                    <a:pt x="853" y="2428"/>
                  </a:cubicBezTo>
                  <a:cubicBezTo>
                    <a:pt x="887" y="2007"/>
                    <a:pt x="1064" y="1623"/>
                    <a:pt x="1355" y="1317"/>
                  </a:cubicBezTo>
                  <a:cubicBezTo>
                    <a:pt x="1702" y="978"/>
                    <a:pt x="2147" y="809"/>
                    <a:pt x="2592" y="809"/>
                  </a:cubicBezTo>
                  <a:close/>
                  <a:moveTo>
                    <a:pt x="4090" y="1645"/>
                  </a:moveTo>
                  <a:lnTo>
                    <a:pt x="4090" y="1645"/>
                  </a:lnTo>
                  <a:cubicBezTo>
                    <a:pt x="4511" y="2310"/>
                    <a:pt x="4430" y="3211"/>
                    <a:pt x="3846" y="3797"/>
                  </a:cubicBezTo>
                  <a:cubicBezTo>
                    <a:pt x="3541" y="4100"/>
                    <a:pt x="3156" y="4274"/>
                    <a:pt x="2736" y="4310"/>
                  </a:cubicBezTo>
                  <a:cubicBezTo>
                    <a:pt x="2722" y="4311"/>
                    <a:pt x="2708" y="4312"/>
                    <a:pt x="2695" y="4312"/>
                  </a:cubicBezTo>
                  <a:cubicBezTo>
                    <a:pt x="2406" y="4312"/>
                    <a:pt x="2277" y="4085"/>
                    <a:pt x="2245" y="4007"/>
                  </a:cubicBezTo>
                  <a:cubicBezTo>
                    <a:pt x="2163" y="3842"/>
                    <a:pt x="2149" y="3587"/>
                    <a:pt x="2348" y="3388"/>
                  </a:cubicBezTo>
                  <a:lnTo>
                    <a:pt x="4090" y="1645"/>
                  </a:lnTo>
                  <a:close/>
                  <a:moveTo>
                    <a:pt x="2600" y="0"/>
                  </a:moveTo>
                  <a:cubicBezTo>
                    <a:pt x="1945" y="0"/>
                    <a:pt x="1291" y="248"/>
                    <a:pt x="794" y="745"/>
                  </a:cubicBezTo>
                  <a:cubicBezTo>
                    <a:pt x="362" y="1177"/>
                    <a:pt x="93" y="1749"/>
                    <a:pt x="45" y="2358"/>
                  </a:cubicBezTo>
                  <a:cubicBezTo>
                    <a:pt x="0" y="2908"/>
                    <a:pt x="303" y="3421"/>
                    <a:pt x="817" y="3657"/>
                  </a:cubicBezTo>
                  <a:cubicBezTo>
                    <a:pt x="993" y="3738"/>
                    <a:pt x="1193" y="3783"/>
                    <a:pt x="1378" y="3783"/>
                  </a:cubicBezTo>
                  <a:cubicBezTo>
                    <a:pt x="1378" y="3971"/>
                    <a:pt x="1425" y="4159"/>
                    <a:pt x="1507" y="4344"/>
                  </a:cubicBezTo>
                  <a:cubicBezTo>
                    <a:pt x="1729" y="4831"/>
                    <a:pt x="2189" y="5119"/>
                    <a:pt x="2712" y="5119"/>
                  </a:cubicBezTo>
                  <a:cubicBezTo>
                    <a:pt x="2743" y="5119"/>
                    <a:pt x="2774" y="5118"/>
                    <a:pt x="2806" y="5116"/>
                  </a:cubicBezTo>
                  <a:cubicBezTo>
                    <a:pt x="3412" y="5071"/>
                    <a:pt x="3987" y="4801"/>
                    <a:pt x="4407" y="4369"/>
                  </a:cubicBezTo>
                  <a:cubicBezTo>
                    <a:pt x="5412" y="3376"/>
                    <a:pt x="5412" y="1749"/>
                    <a:pt x="4407" y="745"/>
                  </a:cubicBezTo>
                  <a:cubicBezTo>
                    <a:pt x="3910" y="248"/>
                    <a:pt x="3255" y="0"/>
                    <a:pt x="2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04" name="Google Shape;1304;p48"/>
          <p:cNvGrpSpPr/>
          <p:nvPr/>
        </p:nvGrpSpPr>
        <p:grpSpPr>
          <a:xfrm>
            <a:off x="1728800" y="3644975"/>
            <a:ext cx="345150" cy="345150"/>
            <a:chOff x="1696838" y="3797375"/>
            <a:chExt cx="345150" cy="345150"/>
          </a:xfrm>
        </p:grpSpPr>
        <p:sp>
          <p:nvSpPr>
            <p:cNvPr id="1305" name="Google Shape;1305;p48"/>
            <p:cNvSpPr/>
            <p:nvPr/>
          </p:nvSpPr>
          <p:spPr>
            <a:xfrm>
              <a:off x="1696838" y="3797375"/>
              <a:ext cx="345150" cy="345150"/>
            </a:xfrm>
            <a:custGeom>
              <a:avLst/>
              <a:gdLst/>
              <a:ahLst/>
              <a:cxnLst/>
              <a:rect l="l" t="t" r="r" b="b"/>
              <a:pathLst>
                <a:path w="13806" h="13806" extrusionOk="0">
                  <a:moveTo>
                    <a:pt x="5283" y="3241"/>
                  </a:moveTo>
                  <a:cubicBezTo>
                    <a:pt x="5951" y="3241"/>
                    <a:pt x="6498" y="3777"/>
                    <a:pt x="6498" y="4456"/>
                  </a:cubicBezTo>
                  <a:lnTo>
                    <a:pt x="6498" y="4585"/>
                  </a:lnTo>
                  <a:lnTo>
                    <a:pt x="6357" y="4585"/>
                  </a:lnTo>
                  <a:cubicBezTo>
                    <a:pt x="5693" y="4585"/>
                    <a:pt x="5143" y="4046"/>
                    <a:pt x="5143" y="3367"/>
                  </a:cubicBezTo>
                  <a:lnTo>
                    <a:pt x="5143" y="3241"/>
                  </a:lnTo>
                  <a:close/>
                  <a:moveTo>
                    <a:pt x="8649" y="3241"/>
                  </a:moveTo>
                  <a:lnTo>
                    <a:pt x="8649" y="3367"/>
                  </a:lnTo>
                  <a:cubicBezTo>
                    <a:pt x="8649" y="4046"/>
                    <a:pt x="8111" y="4585"/>
                    <a:pt x="7446" y="4585"/>
                  </a:cubicBezTo>
                  <a:lnTo>
                    <a:pt x="7306" y="4585"/>
                  </a:lnTo>
                  <a:lnTo>
                    <a:pt x="7306" y="4456"/>
                  </a:lnTo>
                  <a:cubicBezTo>
                    <a:pt x="7306" y="3777"/>
                    <a:pt x="7844" y="3241"/>
                    <a:pt x="8520" y="3241"/>
                  </a:cubicBezTo>
                  <a:close/>
                  <a:moveTo>
                    <a:pt x="8299" y="7283"/>
                  </a:moveTo>
                  <a:lnTo>
                    <a:pt x="7914" y="9166"/>
                  </a:lnTo>
                  <a:lnTo>
                    <a:pt x="5881" y="9166"/>
                  </a:lnTo>
                  <a:lnTo>
                    <a:pt x="5505" y="7283"/>
                  </a:lnTo>
                  <a:close/>
                  <a:moveTo>
                    <a:pt x="12857" y="809"/>
                  </a:moveTo>
                  <a:cubicBezTo>
                    <a:pt x="12939" y="809"/>
                    <a:pt x="12998" y="868"/>
                    <a:pt x="12998" y="949"/>
                  </a:cubicBezTo>
                  <a:lnTo>
                    <a:pt x="12998" y="9166"/>
                  </a:lnTo>
                  <a:lnTo>
                    <a:pt x="8742" y="9166"/>
                  </a:lnTo>
                  <a:lnTo>
                    <a:pt x="9118" y="7283"/>
                  </a:lnTo>
                  <a:lnTo>
                    <a:pt x="9317" y="7283"/>
                  </a:lnTo>
                  <a:cubicBezTo>
                    <a:pt x="9528" y="7283"/>
                    <a:pt x="9701" y="7132"/>
                    <a:pt x="9724" y="6922"/>
                  </a:cubicBezTo>
                  <a:cubicBezTo>
                    <a:pt x="9760" y="6677"/>
                    <a:pt x="9561" y="6478"/>
                    <a:pt x="9328" y="6478"/>
                  </a:cubicBezTo>
                  <a:lnTo>
                    <a:pt x="7306" y="6478"/>
                  </a:lnTo>
                  <a:lnTo>
                    <a:pt x="7306" y="5390"/>
                  </a:lnTo>
                  <a:lnTo>
                    <a:pt x="7446" y="5390"/>
                  </a:lnTo>
                  <a:cubicBezTo>
                    <a:pt x="8557" y="5390"/>
                    <a:pt x="9469" y="4489"/>
                    <a:pt x="9469" y="3367"/>
                  </a:cubicBezTo>
                  <a:lnTo>
                    <a:pt x="9469" y="2831"/>
                  </a:lnTo>
                  <a:cubicBezTo>
                    <a:pt x="9469" y="2610"/>
                    <a:pt x="9281" y="2433"/>
                    <a:pt x="9059" y="2433"/>
                  </a:cubicBezTo>
                  <a:lnTo>
                    <a:pt x="8520" y="2433"/>
                  </a:lnTo>
                  <a:cubicBezTo>
                    <a:pt x="7856" y="2433"/>
                    <a:pt x="7269" y="2750"/>
                    <a:pt x="6896" y="3241"/>
                  </a:cubicBezTo>
                  <a:cubicBezTo>
                    <a:pt x="6534" y="2750"/>
                    <a:pt x="5951" y="2433"/>
                    <a:pt x="5283" y="2433"/>
                  </a:cubicBezTo>
                  <a:lnTo>
                    <a:pt x="4744" y="2433"/>
                  </a:lnTo>
                  <a:cubicBezTo>
                    <a:pt x="4523" y="2433"/>
                    <a:pt x="4338" y="2610"/>
                    <a:pt x="4338" y="2831"/>
                  </a:cubicBezTo>
                  <a:lnTo>
                    <a:pt x="4338" y="3367"/>
                  </a:lnTo>
                  <a:cubicBezTo>
                    <a:pt x="4338" y="4489"/>
                    <a:pt x="5249" y="5390"/>
                    <a:pt x="6357" y="5390"/>
                  </a:cubicBezTo>
                  <a:lnTo>
                    <a:pt x="6498" y="5390"/>
                  </a:lnTo>
                  <a:lnTo>
                    <a:pt x="6498" y="6478"/>
                  </a:lnTo>
                  <a:lnTo>
                    <a:pt x="4489" y="6478"/>
                  </a:lnTo>
                  <a:cubicBezTo>
                    <a:pt x="4279" y="6478"/>
                    <a:pt x="4091" y="6630"/>
                    <a:pt x="4068" y="6829"/>
                  </a:cubicBezTo>
                  <a:cubicBezTo>
                    <a:pt x="4043" y="7073"/>
                    <a:pt x="4231" y="7283"/>
                    <a:pt x="4478" y="7283"/>
                  </a:cubicBezTo>
                  <a:lnTo>
                    <a:pt x="4688" y="7283"/>
                  </a:lnTo>
                  <a:lnTo>
                    <a:pt x="5061" y="9166"/>
                  </a:lnTo>
                  <a:lnTo>
                    <a:pt x="806" y="9166"/>
                  </a:lnTo>
                  <a:lnTo>
                    <a:pt x="806" y="949"/>
                  </a:lnTo>
                  <a:cubicBezTo>
                    <a:pt x="806" y="868"/>
                    <a:pt x="865" y="809"/>
                    <a:pt x="946" y="809"/>
                  </a:cubicBezTo>
                  <a:close/>
                  <a:moveTo>
                    <a:pt x="12998" y="9974"/>
                  </a:moveTo>
                  <a:lnTo>
                    <a:pt x="12998" y="10650"/>
                  </a:lnTo>
                  <a:cubicBezTo>
                    <a:pt x="12998" y="10720"/>
                    <a:pt x="12939" y="10790"/>
                    <a:pt x="12857" y="10790"/>
                  </a:cubicBezTo>
                  <a:lnTo>
                    <a:pt x="946" y="10790"/>
                  </a:lnTo>
                  <a:cubicBezTo>
                    <a:pt x="865" y="10790"/>
                    <a:pt x="806" y="10720"/>
                    <a:pt x="806" y="10650"/>
                  </a:cubicBezTo>
                  <a:lnTo>
                    <a:pt x="806" y="9974"/>
                  </a:lnTo>
                  <a:close/>
                  <a:moveTo>
                    <a:pt x="8206" y="11598"/>
                  </a:moveTo>
                  <a:lnTo>
                    <a:pt x="8546" y="13001"/>
                  </a:lnTo>
                  <a:lnTo>
                    <a:pt x="5261" y="13001"/>
                  </a:lnTo>
                  <a:lnTo>
                    <a:pt x="5600" y="11598"/>
                  </a:lnTo>
                  <a:close/>
                  <a:moveTo>
                    <a:pt x="946" y="1"/>
                  </a:moveTo>
                  <a:cubicBezTo>
                    <a:pt x="421" y="1"/>
                    <a:pt x="1" y="422"/>
                    <a:pt x="1" y="949"/>
                  </a:cubicBezTo>
                  <a:lnTo>
                    <a:pt x="1" y="10650"/>
                  </a:lnTo>
                  <a:cubicBezTo>
                    <a:pt x="1" y="11177"/>
                    <a:pt x="421" y="11598"/>
                    <a:pt x="946" y="11598"/>
                  </a:cubicBezTo>
                  <a:lnTo>
                    <a:pt x="4770" y="11598"/>
                  </a:lnTo>
                  <a:lnTo>
                    <a:pt x="4430" y="13001"/>
                  </a:lnTo>
                  <a:lnTo>
                    <a:pt x="3681" y="13001"/>
                  </a:lnTo>
                  <a:cubicBezTo>
                    <a:pt x="3471" y="13001"/>
                    <a:pt x="3286" y="13152"/>
                    <a:pt x="3260" y="13351"/>
                  </a:cubicBezTo>
                  <a:cubicBezTo>
                    <a:pt x="3238" y="13595"/>
                    <a:pt x="3426" y="13806"/>
                    <a:pt x="3670" y="13806"/>
                  </a:cubicBezTo>
                  <a:lnTo>
                    <a:pt x="10122" y="13806"/>
                  </a:lnTo>
                  <a:cubicBezTo>
                    <a:pt x="10333" y="13806"/>
                    <a:pt x="10521" y="13654"/>
                    <a:pt x="10543" y="13444"/>
                  </a:cubicBezTo>
                  <a:cubicBezTo>
                    <a:pt x="10565" y="13200"/>
                    <a:pt x="10380" y="13001"/>
                    <a:pt x="10133" y="13001"/>
                  </a:cubicBezTo>
                  <a:lnTo>
                    <a:pt x="9373" y="13001"/>
                  </a:lnTo>
                  <a:lnTo>
                    <a:pt x="9037" y="11598"/>
                  </a:lnTo>
                  <a:lnTo>
                    <a:pt x="12857" y="11598"/>
                  </a:lnTo>
                  <a:cubicBezTo>
                    <a:pt x="13385" y="11598"/>
                    <a:pt x="13806" y="11177"/>
                    <a:pt x="13806" y="10650"/>
                  </a:cubicBezTo>
                  <a:lnTo>
                    <a:pt x="13806" y="949"/>
                  </a:lnTo>
                  <a:cubicBezTo>
                    <a:pt x="13806" y="422"/>
                    <a:pt x="13385" y="1"/>
                    <a:pt x="12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6" name="Google Shape;1306;p48"/>
            <p:cNvSpPr/>
            <p:nvPr/>
          </p:nvSpPr>
          <p:spPr>
            <a:xfrm>
              <a:off x="1959838" y="3891775"/>
              <a:ext cx="41475" cy="20225"/>
            </a:xfrm>
            <a:custGeom>
              <a:avLst/>
              <a:gdLst/>
              <a:ahLst/>
              <a:cxnLst/>
              <a:rect l="l" t="t" r="r" b="b"/>
              <a:pathLst>
                <a:path w="1659" h="809" extrusionOk="0">
                  <a:moveTo>
                    <a:pt x="433" y="1"/>
                  </a:moveTo>
                  <a:cubicBezTo>
                    <a:pt x="233" y="1"/>
                    <a:pt x="45" y="152"/>
                    <a:pt x="23" y="363"/>
                  </a:cubicBezTo>
                  <a:cubicBezTo>
                    <a:pt x="1" y="598"/>
                    <a:pt x="186" y="809"/>
                    <a:pt x="421" y="809"/>
                  </a:cubicBezTo>
                  <a:lnTo>
                    <a:pt x="1227" y="809"/>
                  </a:lnTo>
                  <a:cubicBezTo>
                    <a:pt x="1426" y="809"/>
                    <a:pt x="1614" y="657"/>
                    <a:pt x="1636" y="447"/>
                  </a:cubicBezTo>
                  <a:cubicBezTo>
                    <a:pt x="1659" y="211"/>
                    <a:pt x="1473" y="1"/>
                    <a:pt x="12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7" name="Google Shape;1307;p48"/>
            <p:cNvSpPr/>
            <p:nvPr/>
          </p:nvSpPr>
          <p:spPr>
            <a:xfrm>
              <a:off x="1952188" y="3838075"/>
              <a:ext cx="40700" cy="30350"/>
            </a:xfrm>
            <a:custGeom>
              <a:avLst/>
              <a:gdLst/>
              <a:ahLst/>
              <a:cxnLst/>
              <a:rect l="l" t="t" r="r" b="b"/>
              <a:pathLst>
                <a:path w="1628" h="1214" extrusionOk="0">
                  <a:moveTo>
                    <a:pt x="1166" y="0"/>
                  </a:moveTo>
                  <a:cubicBezTo>
                    <a:pt x="1097" y="0"/>
                    <a:pt x="1026" y="18"/>
                    <a:pt x="960" y="56"/>
                  </a:cubicBezTo>
                  <a:lnTo>
                    <a:pt x="259" y="454"/>
                  </a:lnTo>
                  <a:cubicBezTo>
                    <a:pt x="60" y="572"/>
                    <a:pt x="1" y="816"/>
                    <a:pt x="107" y="1004"/>
                  </a:cubicBezTo>
                  <a:cubicBezTo>
                    <a:pt x="186" y="1138"/>
                    <a:pt x="322" y="1213"/>
                    <a:pt x="462" y="1213"/>
                  </a:cubicBezTo>
                  <a:cubicBezTo>
                    <a:pt x="532" y="1213"/>
                    <a:pt x="603" y="1195"/>
                    <a:pt x="668" y="1156"/>
                  </a:cubicBezTo>
                  <a:lnTo>
                    <a:pt x="1370" y="757"/>
                  </a:lnTo>
                  <a:cubicBezTo>
                    <a:pt x="1558" y="642"/>
                    <a:pt x="1628" y="395"/>
                    <a:pt x="1510" y="196"/>
                  </a:cubicBezTo>
                  <a:cubicBezTo>
                    <a:pt x="1439" y="72"/>
                    <a:pt x="1306" y="0"/>
                    <a:pt x="1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8" name="Google Shape;1308;p48"/>
            <p:cNvSpPr/>
            <p:nvPr/>
          </p:nvSpPr>
          <p:spPr>
            <a:xfrm>
              <a:off x="1952188" y="3935650"/>
              <a:ext cx="40700" cy="30450"/>
            </a:xfrm>
            <a:custGeom>
              <a:avLst/>
              <a:gdLst/>
              <a:ahLst/>
              <a:cxnLst/>
              <a:rect l="l" t="t" r="r" b="b"/>
              <a:pathLst>
                <a:path w="1628" h="1218" extrusionOk="0">
                  <a:moveTo>
                    <a:pt x="462" y="1"/>
                  </a:moveTo>
                  <a:cubicBezTo>
                    <a:pt x="322" y="1"/>
                    <a:pt x="186" y="76"/>
                    <a:pt x="107" y="209"/>
                  </a:cubicBezTo>
                  <a:cubicBezTo>
                    <a:pt x="1" y="397"/>
                    <a:pt x="60" y="642"/>
                    <a:pt x="259" y="759"/>
                  </a:cubicBezTo>
                  <a:lnTo>
                    <a:pt x="960" y="1169"/>
                  </a:lnTo>
                  <a:cubicBezTo>
                    <a:pt x="1023" y="1202"/>
                    <a:pt x="1090" y="1217"/>
                    <a:pt x="1156" y="1217"/>
                  </a:cubicBezTo>
                  <a:cubicBezTo>
                    <a:pt x="1300" y="1217"/>
                    <a:pt x="1437" y="1144"/>
                    <a:pt x="1510" y="1017"/>
                  </a:cubicBezTo>
                  <a:cubicBezTo>
                    <a:pt x="1628" y="818"/>
                    <a:pt x="1558" y="571"/>
                    <a:pt x="1370" y="468"/>
                  </a:cubicBezTo>
                  <a:lnTo>
                    <a:pt x="668" y="58"/>
                  </a:lnTo>
                  <a:cubicBezTo>
                    <a:pt x="603" y="19"/>
                    <a:pt x="53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09" name="Google Shape;1309;p48"/>
            <p:cNvSpPr/>
            <p:nvPr/>
          </p:nvSpPr>
          <p:spPr>
            <a:xfrm>
              <a:off x="1737438" y="3891775"/>
              <a:ext cx="41550" cy="20225"/>
            </a:xfrm>
            <a:custGeom>
              <a:avLst/>
              <a:gdLst/>
              <a:ahLst/>
              <a:cxnLst/>
              <a:rect l="l" t="t" r="r" b="b"/>
              <a:pathLst>
                <a:path w="1662" h="809" extrusionOk="0">
                  <a:moveTo>
                    <a:pt x="433" y="1"/>
                  </a:moveTo>
                  <a:cubicBezTo>
                    <a:pt x="223" y="1"/>
                    <a:pt x="49" y="152"/>
                    <a:pt x="23" y="363"/>
                  </a:cubicBezTo>
                  <a:cubicBezTo>
                    <a:pt x="1" y="598"/>
                    <a:pt x="189" y="809"/>
                    <a:pt x="422" y="809"/>
                  </a:cubicBezTo>
                  <a:lnTo>
                    <a:pt x="1227" y="809"/>
                  </a:lnTo>
                  <a:cubicBezTo>
                    <a:pt x="1474" y="809"/>
                    <a:pt x="1662" y="598"/>
                    <a:pt x="1636" y="363"/>
                  </a:cubicBezTo>
                  <a:cubicBezTo>
                    <a:pt x="1614" y="152"/>
                    <a:pt x="1426" y="1"/>
                    <a:pt x="1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0" name="Google Shape;1310;p48"/>
            <p:cNvSpPr/>
            <p:nvPr/>
          </p:nvSpPr>
          <p:spPr>
            <a:xfrm>
              <a:off x="1745938" y="3838075"/>
              <a:ext cx="40625" cy="30350"/>
            </a:xfrm>
            <a:custGeom>
              <a:avLst/>
              <a:gdLst/>
              <a:ahLst/>
              <a:cxnLst/>
              <a:rect l="l" t="t" r="r" b="b"/>
              <a:pathLst>
                <a:path w="1625" h="1214" extrusionOk="0">
                  <a:moveTo>
                    <a:pt x="459" y="0"/>
                  </a:moveTo>
                  <a:cubicBezTo>
                    <a:pt x="319" y="0"/>
                    <a:pt x="187" y="72"/>
                    <a:pt x="115" y="196"/>
                  </a:cubicBezTo>
                  <a:cubicBezTo>
                    <a:pt x="0" y="395"/>
                    <a:pt x="70" y="642"/>
                    <a:pt x="256" y="757"/>
                  </a:cubicBezTo>
                  <a:lnTo>
                    <a:pt x="957" y="1156"/>
                  </a:lnTo>
                  <a:cubicBezTo>
                    <a:pt x="1023" y="1195"/>
                    <a:pt x="1094" y="1213"/>
                    <a:pt x="1163" y="1213"/>
                  </a:cubicBezTo>
                  <a:cubicBezTo>
                    <a:pt x="1304" y="1213"/>
                    <a:pt x="1437" y="1138"/>
                    <a:pt x="1507" y="1004"/>
                  </a:cubicBezTo>
                  <a:cubicBezTo>
                    <a:pt x="1625" y="816"/>
                    <a:pt x="1555" y="572"/>
                    <a:pt x="1367" y="454"/>
                  </a:cubicBezTo>
                  <a:lnTo>
                    <a:pt x="665" y="56"/>
                  </a:lnTo>
                  <a:cubicBezTo>
                    <a:pt x="599" y="18"/>
                    <a:pt x="528"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1" name="Google Shape;1311;p48"/>
            <p:cNvSpPr/>
            <p:nvPr/>
          </p:nvSpPr>
          <p:spPr>
            <a:xfrm>
              <a:off x="1745938" y="3935650"/>
              <a:ext cx="40625" cy="30450"/>
            </a:xfrm>
            <a:custGeom>
              <a:avLst/>
              <a:gdLst/>
              <a:ahLst/>
              <a:cxnLst/>
              <a:rect l="l" t="t" r="r" b="b"/>
              <a:pathLst>
                <a:path w="1625" h="1218" extrusionOk="0">
                  <a:moveTo>
                    <a:pt x="1163" y="1"/>
                  </a:moveTo>
                  <a:cubicBezTo>
                    <a:pt x="1094" y="1"/>
                    <a:pt x="1023" y="19"/>
                    <a:pt x="957" y="58"/>
                  </a:cubicBezTo>
                  <a:lnTo>
                    <a:pt x="256" y="468"/>
                  </a:lnTo>
                  <a:cubicBezTo>
                    <a:pt x="70" y="571"/>
                    <a:pt x="0" y="818"/>
                    <a:pt x="115" y="1017"/>
                  </a:cubicBezTo>
                  <a:cubicBezTo>
                    <a:pt x="188" y="1144"/>
                    <a:pt x="326" y="1217"/>
                    <a:pt x="469" y="1217"/>
                  </a:cubicBezTo>
                  <a:cubicBezTo>
                    <a:pt x="535" y="1217"/>
                    <a:pt x="602" y="1202"/>
                    <a:pt x="665" y="1169"/>
                  </a:cubicBezTo>
                  <a:lnTo>
                    <a:pt x="1367" y="759"/>
                  </a:lnTo>
                  <a:cubicBezTo>
                    <a:pt x="1555" y="642"/>
                    <a:pt x="1625" y="397"/>
                    <a:pt x="1507" y="209"/>
                  </a:cubicBezTo>
                  <a:cubicBezTo>
                    <a:pt x="1437" y="76"/>
                    <a:pt x="1304" y="1"/>
                    <a:pt x="11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12" name="Google Shape;1312;p48"/>
          <p:cNvGrpSpPr/>
          <p:nvPr/>
        </p:nvGrpSpPr>
        <p:grpSpPr>
          <a:xfrm>
            <a:off x="1021888" y="3091550"/>
            <a:ext cx="305475" cy="345175"/>
            <a:chOff x="1017663" y="3243950"/>
            <a:chExt cx="305475" cy="345175"/>
          </a:xfrm>
        </p:grpSpPr>
        <p:sp>
          <p:nvSpPr>
            <p:cNvPr id="1313" name="Google Shape;1313;p48"/>
            <p:cNvSpPr/>
            <p:nvPr/>
          </p:nvSpPr>
          <p:spPr>
            <a:xfrm>
              <a:off x="1234238" y="3487950"/>
              <a:ext cx="40350" cy="20500"/>
            </a:xfrm>
            <a:custGeom>
              <a:avLst/>
              <a:gdLst/>
              <a:ahLst/>
              <a:cxnLst/>
              <a:rect l="l" t="t" r="r" b="b"/>
              <a:pathLst>
                <a:path w="1614" h="820" extrusionOk="0">
                  <a:moveTo>
                    <a:pt x="399" y="1"/>
                  </a:moveTo>
                  <a:cubicBezTo>
                    <a:pt x="175" y="1"/>
                    <a:pt x="1" y="189"/>
                    <a:pt x="1" y="410"/>
                  </a:cubicBezTo>
                  <a:cubicBezTo>
                    <a:pt x="1" y="632"/>
                    <a:pt x="175" y="820"/>
                    <a:pt x="399" y="820"/>
                  </a:cubicBezTo>
                  <a:lnTo>
                    <a:pt x="1204" y="820"/>
                  </a:lnTo>
                  <a:cubicBezTo>
                    <a:pt x="1437" y="820"/>
                    <a:pt x="1614" y="632"/>
                    <a:pt x="1614" y="410"/>
                  </a:cubicBezTo>
                  <a:cubicBezTo>
                    <a:pt x="1614" y="189"/>
                    <a:pt x="1437"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4" name="Google Shape;1314;p48"/>
            <p:cNvSpPr/>
            <p:nvPr/>
          </p:nvSpPr>
          <p:spPr>
            <a:xfrm>
              <a:off x="1065638" y="3487950"/>
              <a:ext cx="40350" cy="20500"/>
            </a:xfrm>
            <a:custGeom>
              <a:avLst/>
              <a:gdLst/>
              <a:ahLst/>
              <a:cxnLst/>
              <a:rect l="l" t="t" r="r" b="b"/>
              <a:pathLst>
                <a:path w="1614" h="820" extrusionOk="0">
                  <a:moveTo>
                    <a:pt x="410" y="1"/>
                  </a:moveTo>
                  <a:cubicBezTo>
                    <a:pt x="175" y="1"/>
                    <a:pt x="1" y="189"/>
                    <a:pt x="1" y="410"/>
                  </a:cubicBezTo>
                  <a:cubicBezTo>
                    <a:pt x="1" y="632"/>
                    <a:pt x="175" y="820"/>
                    <a:pt x="410" y="820"/>
                  </a:cubicBezTo>
                  <a:lnTo>
                    <a:pt x="1215" y="820"/>
                  </a:lnTo>
                  <a:cubicBezTo>
                    <a:pt x="1437" y="820"/>
                    <a:pt x="1614" y="632"/>
                    <a:pt x="1614" y="410"/>
                  </a:cubicBezTo>
                  <a:cubicBezTo>
                    <a:pt x="1614" y="189"/>
                    <a:pt x="1437"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5" name="Google Shape;1315;p48"/>
            <p:cNvSpPr/>
            <p:nvPr/>
          </p:nvSpPr>
          <p:spPr>
            <a:xfrm>
              <a:off x="1017663" y="3243950"/>
              <a:ext cx="305475" cy="345175"/>
            </a:xfrm>
            <a:custGeom>
              <a:avLst/>
              <a:gdLst/>
              <a:ahLst/>
              <a:cxnLst/>
              <a:rect l="l" t="t" r="r" b="b"/>
              <a:pathLst>
                <a:path w="12219" h="13807" extrusionOk="0">
                  <a:moveTo>
                    <a:pt x="2329" y="817"/>
                  </a:moveTo>
                  <a:cubicBezTo>
                    <a:pt x="2551" y="817"/>
                    <a:pt x="2725" y="994"/>
                    <a:pt x="2725" y="1216"/>
                  </a:cubicBezTo>
                  <a:cubicBezTo>
                    <a:pt x="2725" y="1437"/>
                    <a:pt x="2551" y="1625"/>
                    <a:pt x="2329" y="1625"/>
                  </a:cubicBezTo>
                  <a:cubicBezTo>
                    <a:pt x="2105" y="1625"/>
                    <a:pt x="1920" y="1437"/>
                    <a:pt x="1920" y="1216"/>
                  </a:cubicBezTo>
                  <a:cubicBezTo>
                    <a:pt x="1920" y="994"/>
                    <a:pt x="2105" y="817"/>
                    <a:pt x="2329" y="817"/>
                  </a:cubicBezTo>
                  <a:close/>
                  <a:moveTo>
                    <a:pt x="6102" y="817"/>
                  </a:moveTo>
                  <a:cubicBezTo>
                    <a:pt x="6327" y="817"/>
                    <a:pt x="6501" y="994"/>
                    <a:pt x="6501" y="1216"/>
                  </a:cubicBezTo>
                  <a:cubicBezTo>
                    <a:pt x="6501" y="1437"/>
                    <a:pt x="6327" y="1625"/>
                    <a:pt x="6102" y="1625"/>
                  </a:cubicBezTo>
                  <a:cubicBezTo>
                    <a:pt x="5870" y="1625"/>
                    <a:pt x="5696" y="1437"/>
                    <a:pt x="5696" y="1216"/>
                  </a:cubicBezTo>
                  <a:cubicBezTo>
                    <a:pt x="5696" y="994"/>
                    <a:pt x="5870" y="817"/>
                    <a:pt x="6102" y="817"/>
                  </a:cubicBezTo>
                  <a:close/>
                  <a:moveTo>
                    <a:pt x="9867" y="817"/>
                  </a:moveTo>
                  <a:cubicBezTo>
                    <a:pt x="10100" y="817"/>
                    <a:pt x="10277" y="994"/>
                    <a:pt x="10277" y="1216"/>
                  </a:cubicBezTo>
                  <a:cubicBezTo>
                    <a:pt x="10277" y="1437"/>
                    <a:pt x="10100" y="1625"/>
                    <a:pt x="9867" y="1625"/>
                  </a:cubicBezTo>
                  <a:cubicBezTo>
                    <a:pt x="9646" y="1625"/>
                    <a:pt x="9469" y="1437"/>
                    <a:pt x="9469" y="1216"/>
                  </a:cubicBezTo>
                  <a:cubicBezTo>
                    <a:pt x="9469" y="994"/>
                    <a:pt x="9646" y="817"/>
                    <a:pt x="9867" y="817"/>
                  </a:cubicBezTo>
                  <a:close/>
                  <a:moveTo>
                    <a:pt x="1813" y="6804"/>
                  </a:moveTo>
                  <a:lnTo>
                    <a:pt x="1709" y="7609"/>
                  </a:lnTo>
                  <a:lnTo>
                    <a:pt x="1241" y="7609"/>
                  </a:lnTo>
                  <a:cubicBezTo>
                    <a:pt x="1019" y="7609"/>
                    <a:pt x="843" y="7424"/>
                    <a:pt x="843" y="7200"/>
                  </a:cubicBezTo>
                  <a:cubicBezTo>
                    <a:pt x="843" y="6978"/>
                    <a:pt x="1019" y="6804"/>
                    <a:pt x="1241" y="6804"/>
                  </a:cubicBezTo>
                  <a:close/>
                  <a:moveTo>
                    <a:pt x="8195" y="4641"/>
                  </a:moveTo>
                  <a:cubicBezTo>
                    <a:pt x="8804" y="4641"/>
                    <a:pt x="9317" y="5084"/>
                    <a:pt x="9399" y="5682"/>
                  </a:cubicBezTo>
                  <a:lnTo>
                    <a:pt x="9679" y="7609"/>
                  </a:lnTo>
                  <a:lnTo>
                    <a:pt x="2514" y="7609"/>
                  </a:lnTo>
                  <a:lnTo>
                    <a:pt x="2795" y="5682"/>
                  </a:lnTo>
                  <a:cubicBezTo>
                    <a:pt x="2876" y="5084"/>
                    <a:pt x="3393" y="4641"/>
                    <a:pt x="3998" y="4641"/>
                  </a:cubicBezTo>
                  <a:close/>
                  <a:moveTo>
                    <a:pt x="10956" y="6804"/>
                  </a:moveTo>
                  <a:cubicBezTo>
                    <a:pt x="11177" y="6804"/>
                    <a:pt x="11351" y="6978"/>
                    <a:pt x="11351" y="7200"/>
                  </a:cubicBezTo>
                  <a:cubicBezTo>
                    <a:pt x="11351" y="7424"/>
                    <a:pt x="11177" y="7609"/>
                    <a:pt x="10956" y="7609"/>
                  </a:cubicBezTo>
                  <a:lnTo>
                    <a:pt x="10498" y="7609"/>
                  </a:lnTo>
                  <a:lnTo>
                    <a:pt x="10381" y="6804"/>
                  </a:lnTo>
                  <a:close/>
                  <a:moveTo>
                    <a:pt x="7154" y="10580"/>
                  </a:moveTo>
                  <a:lnTo>
                    <a:pt x="7424" y="11385"/>
                  </a:lnTo>
                  <a:lnTo>
                    <a:pt x="4770" y="11385"/>
                  </a:lnTo>
                  <a:lnTo>
                    <a:pt x="5039" y="10580"/>
                  </a:lnTo>
                  <a:close/>
                  <a:moveTo>
                    <a:pt x="10044" y="8417"/>
                  </a:moveTo>
                  <a:lnTo>
                    <a:pt x="10639" y="8779"/>
                  </a:lnTo>
                  <a:cubicBezTo>
                    <a:pt x="10919" y="8942"/>
                    <a:pt x="11096" y="9259"/>
                    <a:pt x="11096" y="9584"/>
                  </a:cubicBezTo>
                  <a:lnTo>
                    <a:pt x="11096" y="11385"/>
                  </a:lnTo>
                  <a:lnTo>
                    <a:pt x="8277" y="11385"/>
                  </a:lnTo>
                  <a:lnTo>
                    <a:pt x="7833" y="10041"/>
                  </a:lnTo>
                  <a:cubicBezTo>
                    <a:pt x="7774" y="9879"/>
                    <a:pt x="7623" y="9761"/>
                    <a:pt x="7449" y="9761"/>
                  </a:cubicBezTo>
                  <a:lnTo>
                    <a:pt x="4748" y="9761"/>
                  </a:lnTo>
                  <a:cubicBezTo>
                    <a:pt x="4574" y="9761"/>
                    <a:pt x="4419" y="9879"/>
                    <a:pt x="4363" y="10041"/>
                  </a:cubicBezTo>
                  <a:lnTo>
                    <a:pt x="3917" y="11385"/>
                  </a:lnTo>
                  <a:lnTo>
                    <a:pt x="1123" y="11385"/>
                  </a:lnTo>
                  <a:lnTo>
                    <a:pt x="1123" y="9584"/>
                  </a:lnTo>
                  <a:cubicBezTo>
                    <a:pt x="1123" y="9259"/>
                    <a:pt x="1300" y="8942"/>
                    <a:pt x="1580" y="8779"/>
                  </a:cubicBezTo>
                  <a:lnTo>
                    <a:pt x="2175" y="8417"/>
                  </a:lnTo>
                  <a:close/>
                  <a:moveTo>
                    <a:pt x="3005" y="12193"/>
                  </a:moveTo>
                  <a:lnTo>
                    <a:pt x="3005" y="12869"/>
                  </a:lnTo>
                  <a:cubicBezTo>
                    <a:pt x="3005" y="12939"/>
                    <a:pt x="2946" y="12998"/>
                    <a:pt x="2876" y="12998"/>
                  </a:cubicBezTo>
                  <a:lnTo>
                    <a:pt x="2071" y="12998"/>
                  </a:lnTo>
                  <a:cubicBezTo>
                    <a:pt x="1990" y="12998"/>
                    <a:pt x="1931" y="12939"/>
                    <a:pt x="1931" y="12869"/>
                  </a:cubicBezTo>
                  <a:lnTo>
                    <a:pt x="1931" y="12193"/>
                  </a:lnTo>
                  <a:close/>
                  <a:moveTo>
                    <a:pt x="10288" y="12193"/>
                  </a:moveTo>
                  <a:lnTo>
                    <a:pt x="10288" y="12869"/>
                  </a:lnTo>
                  <a:cubicBezTo>
                    <a:pt x="10288" y="12939"/>
                    <a:pt x="10229" y="12998"/>
                    <a:pt x="10148" y="12998"/>
                  </a:cubicBezTo>
                  <a:lnTo>
                    <a:pt x="9343" y="12998"/>
                  </a:lnTo>
                  <a:cubicBezTo>
                    <a:pt x="9272" y="12998"/>
                    <a:pt x="9214" y="12939"/>
                    <a:pt x="9214" y="12869"/>
                  </a:cubicBezTo>
                  <a:lnTo>
                    <a:pt x="9214" y="12193"/>
                  </a:lnTo>
                  <a:close/>
                  <a:moveTo>
                    <a:pt x="6117" y="0"/>
                  </a:moveTo>
                  <a:cubicBezTo>
                    <a:pt x="5447" y="0"/>
                    <a:pt x="4899" y="552"/>
                    <a:pt x="4899" y="1216"/>
                  </a:cubicBezTo>
                  <a:cubicBezTo>
                    <a:pt x="4899" y="1743"/>
                    <a:pt x="5238" y="2198"/>
                    <a:pt x="5707" y="2360"/>
                  </a:cubicBezTo>
                  <a:lnTo>
                    <a:pt x="5707" y="3833"/>
                  </a:lnTo>
                  <a:lnTo>
                    <a:pt x="4630" y="3833"/>
                  </a:lnTo>
                  <a:lnTo>
                    <a:pt x="4630" y="2560"/>
                  </a:lnTo>
                  <a:cubicBezTo>
                    <a:pt x="4630" y="2431"/>
                    <a:pt x="4560" y="2316"/>
                    <a:pt x="4456" y="2234"/>
                  </a:cubicBezTo>
                  <a:lnTo>
                    <a:pt x="3496" y="1555"/>
                  </a:lnTo>
                  <a:cubicBezTo>
                    <a:pt x="3533" y="1449"/>
                    <a:pt x="3544" y="1334"/>
                    <a:pt x="3544" y="1216"/>
                  </a:cubicBezTo>
                  <a:cubicBezTo>
                    <a:pt x="3544" y="548"/>
                    <a:pt x="3003" y="8"/>
                    <a:pt x="2346" y="8"/>
                  </a:cubicBezTo>
                  <a:cubicBezTo>
                    <a:pt x="2313" y="8"/>
                    <a:pt x="2279" y="10"/>
                    <a:pt x="2245" y="12"/>
                  </a:cubicBezTo>
                  <a:cubicBezTo>
                    <a:pt x="1650" y="46"/>
                    <a:pt x="1171" y="526"/>
                    <a:pt x="1123" y="1123"/>
                  </a:cubicBezTo>
                  <a:cubicBezTo>
                    <a:pt x="1078" y="1836"/>
                    <a:pt x="1639" y="2431"/>
                    <a:pt x="2341" y="2431"/>
                  </a:cubicBezTo>
                  <a:cubicBezTo>
                    <a:pt x="2596" y="2431"/>
                    <a:pt x="2831" y="2349"/>
                    <a:pt x="3031" y="2209"/>
                  </a:cubicBezTo>
                  <a:lnTo>
                    <a:pt x="3813" y="2770"/>
                  </a:lnTo>
                  <a:lnTo>
                    <a:pt x="3813" y="3847"/>
                  </a:lnTo>
                  <a:cubicBezTo>
                    <a:pt x="3404" y="3881"/>
                    <a:pt x="3005" y="4044"/>
                    <a:pt x="2680" y="4324"/>
                  </a:cubicBezTo>
                  <a:cubicBezTo>
                    <a:pt x="2315" y="4641"/>
                    <a:pt x="2071" y="5084"/>
                    <a:pt x="2001" y="5564"/>
                  </a:cubicBezTo>
                  <a:lnTo>
                    <a:pt x="1942" y="5985"/>
                  </a:lnTo>
                  <a:lnTo>
                    <a:pt x="1277" y="5985"/>
                  </a:lnTo>
                  <a:cubicBezTo>
                    <a:pt x="657" y="5985"/>
                    <a:pt x="96" y="6487"/>
                    <a:pt x="49" y="7107"/>
                  </a:cubicBezTo>
                  <a:cubicBezTo>
                    <a:pt x="1" y="7668"/>
                    <a:pt x="340" y="8159"/>
                    <a:pt x="831" y="8336"/>
                  </a:cubicBezTo>
                  <a:cubicBezTo>
                    <a:pt x="506" y="8661"/>
                    <a:pt x="318" y="9118"/>
                    <a:pt x="318" y="9584"/>
                  </a:cubicBezTo>
                  <a:lnTo>
                    <a:pt x="318" y="11783"/>
                  </a:lnTo>
                  <a:cubicBezTo>
                    <a:pt x="318" y="12005"/>
                    <a:pt x="492" y="12193"/>
                    <a:pt x="716" y="12193"/>
                  </a:cubicBezTo>
                  <a:lnTo>
                    <a:pt x="1123" y="12193"/>
                  </a:lnTo>
                  <a:lnTo>
                    <a:pt x="1123" y="12869"/>
                  </a:lnTo>
                  <a:cubicBezTo>
                    <a:pt x="1123" y="13385"/>
                    <a:pt x="1544" y="13806"/>
                    <a:pt x="2071" y="13806"/>
                  </a:cubicBezTo>
                  <a:lnTo>
                    <a:pt x="2876" y="13806"/>
                  </a:lnTo>
                  <a:cubicBezTo>
                    <a:pt x="3393" y="13806"/>
                    <a:pt x="3813" y="13385"/>
                    <a:pt x="3813" y="12869"/>
                  </a:cubicBezTo>
                  <a:lnTo>
                    <a:pt x="3813" y="12193"/>
                  </a:lnTo>
                  <a:lnTo>
                    <a:pt x="8406" y="12193"/>
                  </a:lnTo>
                  <a:lnTo>
                    <a:pt x="8406" y="12869"/>
                  </a:lnTo>
                  <a:cubicBezTo>
                    <a:pt x="8406" y="13385"/>
                    <a:pt x="8826" y="13806"/>
                    <a:pt x="9343" y="13806"/>
                  </a:cubicBezTo>
                  <a:lnTo>
                    <a:pt x="10148" y="13806"/>
                  </a:lnTo>
                  <a:cubicBezTo>
                    <a:pt x="10675" y="13806"/>
                    <a:pt x="11096" y="13385"/>
                    <a:pt x="11096" y="12869"/>
                  </a:cubicBezTo>
                  <a:lnTo>
                    <a:pt x="11096" y="12193"/>
                  </a:lnTo>
                  <a:lnTo>
                    <a:pt x="11503" y="12193"/>
                  </a:lnTo>
                  <a:cubicBezTo>
                    <a:pt x="11727" y="12193"/>
                    <a:pt x="11901" y="12005"/>
                    <a:pt x="11901" y="11783"/>
                  </a:cubicBezTo>
                  <a:lnTo>
                    <a:pt x="11901" y="9584"/>
                  </a:lnTo>
                  <a:cubicBezTo>
                    <a:pt x="11901" y="9118"/>
                    <a:pt x="11713" y="8661"/>
                    <a:pt x="11388" y="8336"/>
                  </a:cubicBezTo>
                  <a:cubicBezTo>
                    <a:pt x="11879" y="8159"/>
                    <a:pt x="12218" y="7668"/>
                    <a:pt x="12170" y="7107"/>
                  </a:cubicBezTo>
                  <a:cubicBezTo>
                    <a:pt x="12123" y="6487"/>
                    <a:pt x="11562" y="5985"/>
                    <a:pt x="10942" y="5985"/>
                  </a:cubicBezTo>
                  <a:lnTo>
                    <a:pt x="10277" y="5985"/>
                  </a:lnTo>
                  <a:lnTo>
                    <a:pt x="10218" y="5564"/>
                  </a:lnTo>
                  <a:cubicBezTo>
                    <a:pt x="10148" y="5084"/>
                    <a:pt x="9904" y="4641"/>
                    <a:pt x="9539" y="4324"/>
                  </a:cubicBezTo>
                  <a:cubicBezTo>
                    <a:pt x="9214" y="4044"/>
                    <a:pt x="8815" y="3881"/>
                    <a:pt x="8406" y="3847"/>
                  </a:cubicBezTo>
                  <a:lnTo>
                    <a:pt x="8406" y="2770"/>
                  </a:lnTo>
                  <a:lnTo>
                    <a:pt x="9188" y="2209"/>
                  </a:lnTo>
                  <a:cubicBezTo>
                    <a:pt x="9397" y="2349"/>
                    <a:pt x="9641" y="2432"/>
                    <a:pt x="9910" y="2432"/>
                  </a:cubicBezTo>
                  <a:cubicBezTo>
                    <a:pt x="9931" y="2432"/>
                    <a:pt x="9953" y="2432"/>
                    <a:pt x="9974" y="2431"/>
                  </a:cubicBezTo>
                  <a:cubicBezTo>
                    <a:pt x="10580" y="2386"/>
                    <a:pt x="11071" y="1884"/>
                    <a:pt x="11096" y="1264"/>
                  </a:cubicBezTo>
                  <a:cubicBezTo>
                    <a:pt x="11118" y="573"/>
                    <a:pt x="10569" y="1"/>
                    <a:pt x="9878" y="1"/>
                  </a:cubicBezTo>
                  <a:cubicBezTo>
                    <a:pt x="9214" y="1"/>
                    <a:pt x="8675" y="551"/>
                    <a:pt x="8675" y="1216"/>
                  </a:cubicBezTo>
                  <a:cubicBezTo>
                    <a:pt x="8675" y="1334"/>
                    <a:pt x="8686" y="1449"/>
                    <a:pt x="8723" y="1555"/>
                  </a:cubicBezTo>
                  <a:lnTo>
                    <a:pt x="7763" y="2234"/>
                  </a:lnTo>
                  <a:cubicBezTo>
                    <a:pt x="7659" y="2316"/>
                    <a:pt x="7589" y="2431"/>
                    <a:pt x="7589" y="2560"/>
                  </a:cubicBezTo>
                  <a:lnTo>
                    <a:pt x="7589" y="3833"/>
                  </a:lnTo>
                  <a:lnTo>
                    <a:pt x="6512" y="3833"/>
                  </a:lnTo>
                  <a:lnTo>
                    <a:pt x="6512" y="2360"/>
                  </a:lnTo>
                  <a:cubicBezTo>
                    <a:pt x="7003" y="2186"/>
                    <a:pt x="7354" y="1707"/>
                    <a:pt x="7320" y="1146"/>
                  </a:cubicBezTo>
                  <a:cubicBezTo>
                    <a:pt x="7284" y="526"/>
                    <a:pt x="6781" y="35"/>
                    <a:pt x="6161" y="1"/>
                  </a:cubicBezTo>
                  <a:cubicBezTo>
                    <a:pt x="6146" y="1"/>
                    <a:pt x="6131" y="0"/>
                    <a:pt x="61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316" name="Google Shape;1316;p48"/>
          <p:cNvSpPr/>
          <p:nvPr/>
        </p:nvSpPr>
        <p:spPr>
          <a:xfrm>
            <a:off x="7068863" y="3091600"/>
            <a:ext cx="262675" cy="345125"/>
          </a:xfrm>
          <a:custGeom>
            <a:avLst/>
            <a:gdLst/>
            <a:ahLst/>
            <a:cxnLst/>
            <a:rect l="l" t="t" r="r" b="b"/>
            <a:pathLst>
              <a:path w="10507" h="13805" extrusionOk="0">
                <a:moveTo>
                  <a:pt x="4209" y="1051"/>
                </a:moveTo>
                <a:lnTo>
                  <a:pt x="7070" y="1635"/>
                </a:lnTo>
                <a:lnTo>
                  <a:pt x="9000" y="3809"/>
                </a:lnTo>
                <a:lnTo>
                  <a:pt x="6147" y="3225"/>
                </a:lnTo>
                <a:lnTo>
                  <a:pt x="4209" y="1051"/>
                </a:lnTo>
                <a:close/>
                <a:moveTo>
                  <a:pt x="4301" y="2372"/>
                </a:moveTo>
                <a:lnTo>
                  <a:pt x="5634" y="3868"/>
                </a:lnTo>
                <a:cubicBezTo>
                  <a:pt x="5693" y="3927"/>
                  <a:pt x="5763" y="3971"/>
                  <a:pt x="5855" y="3997"/>
                </a:cubicBezTo>
                <a:lnTo>
                  <a:pt x="7808" y="4392"/>
                </a:lnTo>
                <a:lnTo>
                  <a:pt x="6686" y="6334"/>
                </a:lnTo>
                <a:lnTo>
                  <a:pt x="3260" y="4182"/>
                </a:lnTo>
                <a:lnTo>
                  <a:pt x="4301" y="2372"/>
                </a:lnTo>
                <a:close/>
                <a:moveTo>
                  <a:pt x="2677" y="4757"/>
                </a:moveTo>
                <a:lnTo>
                  <a:pt x="6464" y="7141"/>
                </a:lnTo>
                <a:cubicBezTo>
                  <a:pt x="6475" y="7234"/>
                  <a:pt x="6475" y="7327"/>
                  <a:pt x="6475" y="7422"/>
                </a:cubicBezTo>
                <a:cubicBezTo>
                  <a:pt x="6475" y="8168"/>
                  <a:pt x="6184" y="8881"/>
                  <a:pt x="5645" y="9419"/>
                </a:cubicBezTo>
                <a:cubicBezTo>
                  <a:pt x="5106" y="9958"/>
                  <a:pt x="4781" y="10612"/>
                  <a:pt x="4686" y="11324"/>
                </a:cubicBezTo>
                <a:lnTo>
                  <a:pt x="4054" y="11324"/>
                </a:lnTo>
                <a:lnTo>
                  <a:pt x="4054" y="8659"/>
                </a:lnTo>
                <a:lnTo>
                  <a:pt x="5003" y="7714"/>
                </a:lnTo>
                <a:cubicBezTo>
                  <a:pt x="5154" y="7562"/>
                  <a:pt x="5176" y="7327"/>
                  <a:pt x="5050" y="7164"/>
                </a:cubicBezTo>
                <a:cubicBezTo>
                  <a:pt x="4962" y="7064"/>
                  <a:pt x="4841" y="7014"/>
                  <a:pt x="4722" y="7014"/>
                </a:cubicBezTo>
                <a:cubicBezTo>
                  <a:pt x="4619" y="7014"/>
                  <a:pt x="4517" y="7052"/>
                  <a:pt x="4442" y="7127"/>
                </a:cubicBezTo>
                <a:lnTo>
                  <a:pt x="3648" y="7924"/>
                </a:lnTo>
                <a:lnTo>
                  <a:pt x="2851" y="7127"/>
                </a:lnTo>
                <a:cubicBezTo>
                  <a:pt x="2775" y="7052"/>
                  <a:pt x="2674" y="7014"/>
                  <a:pt x="2572" y="7014"/>
                </a:cubicBezTo>
                <a:cubicBezTo>
                  <a:pt x="2455" y="7014"/>
                  <a:pt x="2337" y="7064"/>
                  <a:pt x="2256" y="7164"/>
                </a:cubicBezTo>
                <a:cubicBezTo>
                  <a:pt x="2127" y="7327"/>
                  <a:pt x="2150" y="7562"/>
                  <a:pt x="2290" y="7714"/>
                </a:cubicBezTo>
                <a:lnTo>
                  <a:pt x="3249" y="8659"/>
                </a:lnTo>
                <a:lnTo>
                  <a:pt x="3249" y="11324"/>
                </a:lnTo>
                <a:lnTo>
                  <a:pt x="2618" y="11324"/>
                </a:lnTo>
                <a:cubicBezTo>
                  <a:pt x="2525" y="10612"/>
                  <a:pt x="2186" y="9958"/>
                  <a:pt x="1647" y="9419"/>
                </a:cubicBezTo>
                <a:cubicBezTo>
                  <a:pt x="1109" y="8881"/>
                  <a:pt x="817" y="8168"/>
                  <a:pt x="817" y="7422"/>
                </a:cubicBezTo>
                <a:cubicBezTo>
                  <a:pt x="817" y="6230"/>
                  <a:pt x="1577" y="5164"/>
                  <a:pt x="2677" y="4757"/>
                </a:cubicBezTo>
                <a:close/>
                <a:moveTo>
                  <a:pt x="4652" y="12132"/>
                </a:moveTo>
                <a:lnTo>
                  <a:pt x="4652" y="12598"/>
                </a:lnTo>
                <a:cubicBezTo>
                  <a:pt x="4652" y="12822"/>
                  <a:pt x="4464" y="12996"/>
                  <a:pt x="4242" y="12996"/>
                </a:cubicBezTo>
                <a:lnTo>
                  <a:pt x="3028" y="12996"/>
                </a:lnTo>
                <a:cubicBezTo>
                  <a:pt x="2806" y="12996"/>
                  <a:pt x="2629" y="12822"/>
                  <a:pt x="2629" y="12598"/>
                </a:cubicBezTo>
                <a:lnTo>
                  <a:pt x="2629" y="12132"/>
                </a:lnTo>
                <a:close/>
                <a:moveTo>
                  <a:pt x="3092" y="1"/>
                </a:moveTo>
                <a:cubicBezTo>
                  <a:pt x="2766" y="1"/>
                  <a:pt x="2557" y="407"/>
                  <a:pt x="2792" y="675"/>
                </a:cubicBezTo>
                <a:lnTo>
                  <a:pt x="3729" y="1727"/>
                </a:lnTo>
                <a:lnTo>
                  <a:pt x="2441" y="3985"/>
                </a:lnTo>
                <a:cubicBezTo>
                  <a:pt x="1765" y="4218"/>
                  <a:pt x="1168" y="4650"/>
                  <a:pt x="736" y="5223"/>
                </a:cubicBezTo>
                <a:cubicBezTo>
                  <a:pt x="256" y="5854"/>
                  <a:pt x="1" y="6614"/>
                  <a:pt x="1" y="7422"/>
                </a:cubicBezTo>
                <a:cubicBezTo>
                  <a:pt x="1" y="8390"/>
                  <a:pt x="374" y="9302"/>
                  <a:pt x="1075" y="9992"/>
                </a:cubicBezTo>
                <a:cubicBezTo>
                  <a:pt x="1555" y="10471"/>
                  <a:pt x="1810" y="11091"/>
                  <a:pt x="1810" y="11734"/>
                </a:cubicBezTo>
                <a:lnTo>
                  <a:pt x="1810" y="12598"/>
                </a:lnTo>
                <a:cubicBezTo>
                  <a:pt x="1810" y="13265"/>
                  <a:pt x="2360" y="13804"/>
                  <a:pt x="3028" y="13804"/>
                </a:cubicBezTo>
                <a:lnTo>
                  <a:pt x="4242" y="13804"/>
                </a:lnTo>
                <a:cubicBezTo>
                  <a:pt x="4910" y="13804"/>
                  <a:pt x="5457" y="13265"/>
                  <a:pt x="5457" y="12598"/>
                </a:cubicBezTo>
                <a:lnTo>
                  <a:pt x="5457" y="11734"/>
                </a:lnTo>
                <a:cubicBezTo>
                  <a:pt x="5457" y="11091"/>
                  <a:pt x="5726" y="10471"/>
                  <a:pt x="6206" y="9992"/>
                </a:cubicBezTo>
                <a:cubicBezTo>
                  <a:pt x="6896" y="9302"/>
                  <a:pt x="7280" y="8390"/>
                  <a:pt x="7280" y="7422"/>
                </a:cubicBezTo>
                <a:cubicBezTo>
                  <a:pt x="7280" y="7282"/>
                  <a:pt x="7269" y="7127"/>
                  <a:pt x="7247" y="6976"/>
                </a:cubicBezTo>
                <a:lnTo>
                  <a:pt x="8649" y="4569"/>
                </a:lnTo>
                <a:lnTo>
                  <a:pt x="9713" y="4779"/>
                </a:lnTo>
                <a:lnTo>
                  <a:pt x="9713" y="7677"/>
                </a:lnTo>
                <a:cubicBezTo>
                  <a:pt x="9713" y="7888"/>
                  <a:pt x="9875" y="8076"/>
                  <a:pt x="10086" y="8087"/>
                </a:cubicBezTo>
                <a:cubicBezTo>
                  <a:pt x="10092" y="8087"/>
                  <a:pt x="10099" y="8087"/>
                  <a:pt x="10105" y="8087"/>
                </a:cubicBezTo>
                <a:cubicBezTo>
                  <a:pt x="10321" y="8087"/>
                  <a:pt x="10495" y="7906"/>
                  <a:pt x="10495" y="7689"/>
                </a:cubicBezTo>
                <a:lnTo>
                  <a:pt x="10495" y="4488"/>
                </a:lnTo>
                <a:cubicBezTo>
                  <a:pt x="10507" y="4381"/>
                  <a:pt x="10473" y="4277"/>
                  <a:pt x="10392" y="4182"/>
                </a:cubicBezTo>
                <a:lnTo>
                  <a:pt x="7575" y="992"/>
                </a:lnTo>
                <a:cubicBezTo>
                  <a:pt x="7516" y="933"/>
                  <a:pt x="7435" y="886"/>
                  <a:pt x="7351" y="863"/>
                </a:cubicBezTo>
                <a:lnTo>
                  <a:pt x="3179" y="10"/>
                </a:lnTo>
                <a:cubicBezTo>
                  <a:pt x="3149" y="4"/>
                  <a:pt x="3120" y="1"/>
                  <a:pt x="30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317" name="Google Shape;1317;p48"/>
          <p:cNvGrpSpPr/>
          <p:nvPr/>
        </p:nvGrpSpPr>
        <p:grpSpPr>
          <a:xfrm>
            <a:off x="6277988" y="3091575"/>
            <a:ext cx="345075" cy="345150"/>
            <a:chOff x="6269238" y="3243975"/>
            <a:chExt cx="345075" cy="345150"/>
          </a:xfrm>
        </p:grpSpPr>
        <p:sp>
          <p:nvSpPr>
            <p:cNvPr id="1318" name="Google Shape;1318;p48"/>
            <p:cNvSpPr/>
            <p:nvPr/>
          </p:nvSpPr>
          <p:spPr>
            <a:xfrm>
              <a:off x="6323588" y="3243975"/>
              <a:ext cx="235800" cy="345150"/>
            </a:xfrm>
            <a:custGeom>
              <a:avLst/>
              <a:gdLst/>
              <a:ahLst/>
              <a:cxnLst/>
              <a:rect l="l" t="t" r="r" b="b"/>
              <a:pathLst>
                <a:path w="9432" h="13806" extrusionOk="0">
                  <a:moveTo>
                    <a:pt x="4733" y="2991"/>
                  </a:moveTo>
                  <a:lnTo>
                    <a:pt x="4966" y="3507"/>
                  </a:lnTo>
                  <a:lnTo>
                    <a:pt x="4489" y="3507"/>
                  </a:lnTo>
                  <a:lnTo>
                    <a:pt x="4733" y="2991"/>
                  </a:lnTo>
                  <a:close/>
                  <a:moveTo>
                    <a:pt x="5342" y="4312"/>
                  </a:moveTo>
                  <a:lnTo>
                    <a:pt x="5715" y="5131"/>
                  </a:lnTo>
                  <a:lnTo>
                    <a:pt x="3740" y="5131"/>
                  </a:lnTo>
                  <a:lnTo>
                    <a:pt x="4113" y="4312"/>
                  </a:lnTo>
                  <a:close/>
                  <a:moveTo>
                    <a:pt x="4722" y="816"/>
                  </a:moveTo>
                  <a:cubicBezTo>
                    <a:pt x="6874" y="816"/>
                    <a:pt x="8627" y="2570"/>
                    <a:pt x="8627" y="4721"/>
                  </a:cubicBezTo>
                  <a:cubicBezTo>
                    <a:pt x="8627" y="6113"/>
                    <a:pt x="7900" y="7364"/>
                    <a:pt x="6744" y="8065"/>
                  </a:cubicBezTo>
                  <a:lnTo>
                    <a:pt x="6744" y="5529"/>
                  </a:lnTo>
                  <a:cubicBezTo>
                    <a:pt x="6744" y="5471"/>
                    <a:pt x="6733" y="5412"/>
                    <a:pt x="6708" y="5364"/>
                  </a:cubicBezTo>
                  <a:lnTo>
                    <a:pt x="5084" y="1857"/>
                  </a:lnTo>
                  <a:cubicBezTo>
                    <a:pt x="5014" y="1717"/>
                    <a:pt x="4873" y="1624"/>
                    <a:pt x="4722" y="1624"/>
                  </a:cubicBezTo>
                  <a:cubicBezTo>
                    <a:pt x="4559" y="1624"/>
                    <a:pt x="4419" y="1717"/>
                    <a:pt x="4349" y="1857"/>
                  </a:cubicBezTo>
                  <a:lnTo>
                    <a:pt x="2736" y="5364"/>
                  </a:lnTo>
                  <a:cubicBezTo>
                    <a:pt x="2710" y="5412"/>
                    <a:pt x="2699" y="5471"/>
                    <a:pt x="2699" y="5529"/>
                  </a:cubicBezTo>
                  <a:lnTo>
                    <a:pt x="2699" y="8065"/>
                  </a:lnTo>
                  <a:cubicBezTo>
                    <a:pt x="1529" y="7364"/>
                    <a:pt x="806" y="6113"/>
                    <a:pt x="806" y="4721"/>
                  </a:cubicBezTo>
                  <a:cubicBezTo>
                    <a:pt x="806" y="2570"/>
                    <a:pt x="2559" y="816"/>
                    <a:pt x="4722" y="816"/>
                  </a:cubicBezTo>
                  <a:close/>
                  <a:moveTo>
                    <a:pt x="4312" y="5936"/>
                  </a:moveTo>
                  <a:lnTo>
                    <a:pt x="4312" y="11384"/>
                  </a:lnTo>
                  <a:lnTo>
                    <a:pt x="3507" y="11384"/>
                  </a:lnTo>
                  <a:lnTo>
                    <a:pt x="3507" y="5936"/>
                  </a:lnTo>
                  <a:close/>
                  <a:moveTo>
                    <a:pt x="5937" y="5936"/>
                  </a:moveTo>
                  <a:lnTo>
                    <a:pt x="5937" y="11384"/>
                  </a:lnTo>
                  <a:lnTo>
                    <a:pt x="5120" y="11384"/>
                  </a:lnTo>
                  <a:lnTo>
                    <a:pt x="5120" y="5936"/>
                  </a:lnTo>
                  <a:close/>
                  <a:moveTo>
                    <a:pt x="5937" y="12192"/>
                  </a:moveTo>
                  <a:lnTo>
                    <a:pt x="5937" y="12599"/>
                  </a:lnTo>
                  <a:cubicBezTo>
                    <a:pt x="5937" y="12823"/>
                    <a:pt x="5751" y="12997"/>
                    <a:pt x="5527" y="12997"/>
                  </a:cubicBezTo>
                  <a:lnTo>
                    <a:pt x="3914" y="12997"/>
                  </a:lnTo>
                  <a:cubicBezTo>
                    <a:pt x="3681" y="12997"/>
                    <a:pt x="3507" y="12823"/>
                    <a:pt x="3507" y="12599"/>
                  </a:cubicBezTo>
                  <a:lnTo>
                    <a:pt x="3507" y="12192"/>
                  </a:lnTo>
                  <a:close/>
                  <a:moveTo>
                    <a:pt x="4722" y="0"/>
                  </a:moveTo>
                  <a:cubicBezTo>
                    <a:pt x="2116" y="0"/>
                    <a:pt x="0" y="2115"/>
                    <a:pt x="0" y="4721"/>
                  </a:cubicBezTo>
                  <a:cubicBezTo>
                    <a:pt x="0" y="5681"/>
                    <a:pt x="292" y="6604"/>
                    <a:pt x="828" y="7387"/>
                  </a:cubicBezTo>
                  <a:cubicBezTo>
                    <a:pt x="1297" y="8077"/>
                    <a:pt x="1939" y="8626"/>
                    <a:pt x="2699" y="8977"/>
                  </a:cubicBezTo>
                  <a:lnTo>
                    <a:pt x="2699" y="12599"/>
                  </a:lnTo>
                  <a:cubicBezTo>
                    <a:pt x="2699" y="13266"/>
                    <a:pt x="3238" y="13805"/>
                    <a:pt x="3914" y="13805"/>
                  </a:cubicBezTo>
                  <a:lnTo>
                    <a:pt x="5527" y="13805"/>
                  </a:lnTo>
                  <a:cubicBezTo>
                    <a:pt x="6195" y="13805"/>
                    <a:pt x="6744" y="13266"/>
                    <a:pt x="6744" y="12599"/>
                  </a:cubicBezTo>
                  <a:lnTo>
                    <a:pt x="6744" y="8977"/>
                  </a:lnTo>
                  <a:cubicBezTo>
                    <a:pt x="7491" y="8626"/>
                    <a:pt x="8136" y="8077"/>
                    <a:pt x="8613" y="7387"/>
                  </a:cubicBezTo>
                  <a:cubicBezTo>
                    <a:pt x="9151" y="6604"/>
                    <a:pt x="9432" y="5681"/>
                    <a:pt x="9432" y="4721"/>
                  </a:cubicBezTo>
                  <a:cubicBezTo>
                    <a:pt x="9432" y="2115"/>
                    <a:pt x="7317" y="0"/>
                    <a:pt x="4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19" name="Google Shape;1319;p48"/>
            <p:cNvSpPr/>
            <p:nvPr/>
          </p:nvSpPr>
          <p:spPr>
            <a:xfrm>
              <a:off x="6573963" y="3351750"/>
              <a:ext cx="40350" cy="20525"/>
            </a:xfrm>
            <a:custGeom>
              <a:avLst/>
              <a:gdLst/>
              <a:ahLst/>
              <a:cxnLst/>
              <a:rect l="l" t="t" r="r" b="b"/>
              <a:pathLst>
                <a:path w="1614" h="821" extrusionOk="0">
                  <a:moveTo>
                    <a:pt x="399" y="1"/>
                  </a:moveTo>
                  <a:cubicBezTo>
                    <a:pt x="177" y="1"/>
                    <a:pt x="0" y="189"/>
                    <a:pt x="0" y="410"/>
                  </a:cubicBezTo>
                  <a:cubicBezTo>
                    <a:pt x="0" y="632"/>
                    <a:pt x="177" y="820"/>
                    <a:pt x="399" y="820"/>
                  </a:cubicBezTo>
                  <a:lnTo>
                    <a:pt x="1207" y="820"/>
                  </a:lnTo>
                  <a:cubicBezTo>
                    <a:pt x="1440" y="820"/>
                    <a:pt x="1614" y="632"/>
                    <a:pt x="1614" y="410"/>
                  </a:cubicBezTo>
                  <a:cubicBezTo>
                    <a:pt x="1614" y="189"/>
                    <a:pt x="1440" y="1"/>
                    <a:pt x="1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0" name="Google Shape;1320;p48"/>
            <p:cNvSpPr/>
            <p:nvPr/>
          </p:nvSpPr>
          <p:spPr>
            <a:xfrm>
              <a:off x="6565838" y="3284525"/>
              <a:ext cx="40625" cy="30275"/>
            </a:xfrm>
            <a:custGeom>
              <a:avLst/>
              <a:gdLst/>
              <a:ahLst/>
              <a:cxnLst/>
              <a:rect l="l" t="t" r="r" b="b"/>
              <a:pathLst>
                <a:path w="1625" h="1211" extrusionOk="0">
                  <a:moveTo>
                    <a:pt x="1150" y="0"/>
                  </a:moveTo>
                  <a:cubicBezTo>
                    <a:pt x="1084" y="0"/>
                    <a:pt x="1017" y="16"/>
                    <a:pt x="957" y="50"/>
                  </a:cubicBezTo>
                  <a:lnTo>
                    <a:pt x="255" y="457"/>
                  </a:lnTo>
                  <a:cubicBezTo>
                    <a:pt x="59" y="575"/>
                    <a:pt x="0" y="822"/>
                    <a:pt x="104" y="1007"/>
                  </a:cubicBezTo>
                  <a:cubicBezTo>
                    <a:pt x="183" y="1140"/>
                    <a:pt x="318" y="1211"/>
                    <a:pt x="459" y="1211"/>
                  </a:cubicBezTo>
                  <a:cubicBezTo>
                    <a:pt x="528" y="1211"/>
                    <a:pt x="599" y="1193"/>
                    <a:pt x="665" y="1158"/>
                  </a:cubicBezTo>
                  <a:lnTo>
                    <a:pt x="1355" y="751"/>
                  </a:lnTo>
                  <a:cubicBezTo>
                    <a:pt x="1554" y="645"/>
                    <a:pt x="1624" y="401"/>
                    <a:pt x="1507" y="202"/>
                  </a:cubicBezTo>
                  <a:cubicBezTo>
                    <a:pt x="1436" y="74"/>
                    <a:pt x="1293" y="0"/>
                    <a:pt x="1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1" name="Google Shape;1321;p48"/>
            <p:cNvSpPr/>
            <p:nvPr/>
          </p:nvSpPr>
          <p:spPr>
            <a:xfrm>
              <a:off x="6565838" y="3409225"/>
              <a:ext cx="40625" cy="30375"/>
            </a:xfrm>
            <a:custGeom>
              <a:avLst/>
              <a:gdLst/>
              <a:ahLst/>
              <a:cxnLst/>
              <a:rect l="l" t="t" r="r" b="b"/>
              <a:pathLst>
                <a:path w="1625" h="1215" extrusionOk="0">
                  <a:moveTo>
                    <a:pt x="459" y="0"/>
                  </a:moveTo>
                  <a:cubicBezTo>
                    <a:pt x="318" y="0"/>
                    <a:pt x="183" y="71"/>
                    <a:pt x="104" y="204"/>
                  </a:cubicBezTo>
                  <a:cubicBezTo>
                    <a:pt x="0" y="392"/>
                    <a:pt x="59" y="636"/>
                    <a:pt x="255" y="754"/>
                  </a:cubicBezTo>
                  <a:lnTo>
                    <a:pt x="957" y="1164"/>
                  </a:lnTo>
                  <a:cubicBezTo>
                    <a:pt x="1018" y="1198"/>
                    <a:pt x="1087" y="1214"/>
                    <a:pt x="1155" y="1214"/>
                  </a:cubicBezTo>
                  <a:cubicBezTo>
                    <a:pt x="1297" y="1214"/>
                    <a:pt x="1437" y="1144"/>
                    <a:pt x="1507" y="1009"/>
                  </a:cubicBezTo>
                  <a:cubicBezTo>
                    <a:pt x="1624" y="813"/>
                    <a:pt x="1554" y="566"/>
                    <a:pt x="1355" y="462"/>
                  </a:cubicBezTo>
                  <a:lnTo>
                    <a:pt x="665" y="53"/>
                  </a:lnTo>
                  <a:cubicBezTo>
                    <a:pt x="599" y="18"/>
                    <a:pt x="528"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2" name="Google Shape;1322;p48"/>
            <p:cNvSpPr/>
            <p:nvPr/>
          </p:nvSpPr>
          <p:spPr>
            <a:xfrm>
              <a:off x="6269238" y="3351750"/>
              <a:ext cx="40625" cy="20525"/>
            </a:xfrm>
            <a:custGeom>
              <a:avLst/>
              <a:gdLst/>
              <a:ahLst/>
              <a:cxnLst/>
              <a:rect l="l" t="t" r="r" b="b"/>
              <a:pathLst>
                <a:path w="1625" h="821" extrusionOk="0">
                  <a:moveTo>
                    <a:pt x="407" y="1"/>
                  </a:moveTo>
                  <a:cubicBezTo>
                    <a:pt x="186" y="1"/>
                    <a:pt x="0" y="189"/>
                    <a:pt x="0" y="410"/>
                  </a:cubicBezTo>
                  <a:cubicBezTo>
                    <a:pt x="0" y="632"/>
                    <a:pt x="186" y="820"/>
                    <a:pt x="407" y="820"/>
                  </a:cubicBezTo>
                  <a:lnTo>
                    <a:pt x="1215" y="820"/>
                  </a:lnTo>
                  <a:cubicBezTo>
                    <a:pt x="1437" y="820"/>
                    <a:pt x="1625" y="632"/>
                    <a:pt x="1625" y="410"/>
                  </a:cubicBezTo>
                  <a:cubicBezTo>
                    <a:pt x="1625" y="189"/>
                    <a:pt x="1437"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3" name="Google Shape;1323;p48"/>
            <p:cNvSpPr/>
            <p:nvPr/>
          </p:nvSpPr>
          <p:spPr>
            <a:xfrm>
              <a:off x="6277363" y="3284525"/>
              <a:ext cx="40650" cy="30275"/>
            </a:xfrm>
            <a:custGeom>
              <a:avLst/>
              <a:gdLst/>
              <a:ahLst/>
              <a:cxnLst/>
              <a:rect l="l" t="t" r="r" b="b"/>
              <a:pathLst>
                <a:path w="1626" h="1211" extrusionOk="0">
                  <a:moveTo>
                    <a:pt x="466" y="0"/>
                  </a:moveTo>
                  <a:cubicBezTo>
                    <a:pt x="325" y="0"/>
                    <a:pt x="186" y="74"/>
                    <a:pt x="107" y="202"/>
                  </a:cubicBezTo>
                  <a:cubicBezTo>
                    <a:pt x="1" y="401"/>
                    <a:pt x="60" y="645"/>
                    <a:pt x="259" y="751"/>
                  </a:cubicBezTo>
                  <a:lnTo>
                    <a:pt x="960" y="1158"/>
                  </a:lnTo>
                  <a:cubicBezTo>
                    <a:pt x="1022" y="1193"/>
                    <a:pt x="1090" y="1211"/>
                    <a:pt x="1158" y="1211"/>
                  </a:cubicBezTo>
                  <a:cubicBezTo>
                    <a:pt x="1296" y="1211"/>
                    <a:pt x="1431" y="1140"/>
                    <a:pt x="1510" y="1007"/>
                  </a:cubicBezTo>
                  <a:cubicBezTo>
                    <a:pt x="1625" y="822"/>
                    <a:pt x="1555" y="575"/>
                    <a:pt x="1359" y="457"/>
                  </a:cubicBezTo>
                  <a:lnTo>
                    <a:pt x="657" y="50"/>
                  </a:lnTo>
                  <a:cubicBezTo>
                    <a:pt x="597" y="16"/>
                    <a:pt x="532" y="0"/>
                    <a:pt x="4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4" name="Google Shape;1324;p48"/>
            <p:cNvSpPr/>
            <p:nvPr/>
          </p:nvSpPr>
          <p:spPr>
            <a:xfrm>
              <a:off x="6277363" y="3409225"/>
              <a:ext cx="40650" cy="30375"/>
            </a:xfrm>
            <a:custGeom>
              <a:avLst/>
              <a:gdLst/>
              <a:ahLst/>
              <a:cxnLst/>
              <a:rect l="l" t="t" r="r" b="b"/>
              <a:pathLst>
                <a:path w="1626" h="1215" extrusionOk="0">
                  <a:moveTo>
                    <a:pt x="1158" y="0"/>
                  </a:moveTo>
                  <a:cubicBezTo>
                    <a:pt x="1090" y="0"/>
                    <a:pt x="1022" y="18"/>
                    <a:pt x="960" y="53"/>
                  </a:cubicBezTo>
                  <a:lnTo>
                    <a:pt x="259" y="462"/>
                  </a:lnTo>
                  <a:cubicBezTo>
                    <a:pt x="60" y="566"/>
                    <a:pt x="1" y="813"/>
                    <a:pt x="107" y="1009"/>
                  </a:cubicBezTo>
                  <a:cubicBezTo>
                    <a:pt x="185" y="1144"/>
                    <a:pt x="322" y="1214"/>
                    <a:pt x="461" y="1214"/>
                  </a:cubicBezTo>
                  <a:cubicBezTo>
                    <a:pt x="528" y="1214"/>
                    <a:pt x="596" y="1198"/>
                    <a:pt x="657" y="1164"/>
                  </a:cubicBezTo>
                  <a:lnTo>
                    <a:pt x="1359" y="754"/>
                  </a:lnTo>
                  <a:cubicBezTo>
                    <a:pt x="1555" y="636"/>
                    <a:pt x="1625" y="392"/>
                    <a:pt x="1510" y="204"/>
                  </a:cubicBezTo>
                  <a:cubicBezTo>
                    <a:pt x="1431" y="71"/>
                    <a:pt x="1296" y="0"/>
                    <a:pt x="11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25" name="Google Shape;1325;p48"/>
          <p:cNvGrpSpPr/>
          <p:nvPr/>
        </p:nvGrpSpPr>
        <p:grpSpPr>
          <a:xfrm>
            <a:off x="5521388" y="3091575"/>
            <a:ext cx="345150" cy="345150"/>
            <a:chOff x="5512088" y="3243975"/>
            <a:chExt cx="345150" cy="345150"/>
          </a:xfrm>
        </p:grpSpPr>
        <p:sp>
          <p:nvSpPr>
            <p:cNvPr id="1326" name="Google Shape;1326;p48"/>
            <p:cNvSpPr/>
            <p:nvPr/>
          </p:nvSpPr>
          <p:spPr>
            <a:xfrm>
              <a:off x="5755513" y="3243975"/>
              <a:ext cx="101725" cy="101125"/>
            </a:xfrm>
            <a:custGeom>
              <a:avLst/>
              <a:gdLst/>
              <a:ahLst/>
              <a:cxnLst/>
              <a:rect l="l" t="t" r="r" b="b"/>
              <a:pathLst>
                <a:path w="4069" h="4045" extrusionOk="0">
                  <a:moveTo>
                    <a:pt x="432" y="0"/>
                  </a:moveTo>
                  <a:cubicBezTo>
                    <a:pt x="233" y="0"/>
                    <a:pt x="45" y="152"/>
                    <a:pt x="23" y="362"/>
                  </a:cubicBezTo>
                  <a:cubicBezTo>
                    <a:pt x="0" y="606"/>
                    <a:pt x="186" y="816"/>
                    <a:pt x="421" y="816"/>
                  </a:cubicBezTo>
                  <a:lnTo>
                    <a:pt x="3260" y="816"/>
                  </a:lnTo>
                  <a:lnTo>
                    <a:pt x="3260" y="3636"/>
                  </a:lnTo>
                  <a:cubicBezTo>
                    <a:pt x="3260" y="3846"/>
                    <a:pt x="3412" y="4020"/>
                    <a:pt x="3611" y="4043"/>
                  </a:cubicBezTo>
                  <a:cubicBezTo>
                    <a:pt x="3626" y="4044"/>
                    <a:pt x="3641" y="4045"/>
                    <a:pt x="3655" y="4045"/>
                  </a:cubicBezTo>
                  <a:cubicBezTo>
                    <a:pt x="3882" y="4045"/>
                    <a:pt x="4068" y="3866"/>
                    <a:pt x="4068" y="3647"/>
                  </a:cubicBezTo>
                  <a:lnTo>
                    <a:pt x="4068" y="410"/>
                  </a:lnTo>
                  <a:cubicBezTo>
                    <a:pt x="4068" y="185"/>
                    <a:pt x="3880" y="0"/>
                    <a:pt x="36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7" name="Google Shape;1327;p48"/>
            <p:cNvSpPr/>
            <p:nvPr/>
          </p:nvSpPr>
          <p:spPr>
            <a:xfrm>
              <a:off x="5512088" y="3488150"/>
              <a:ext cx="101700" cy="100975"/>
            </a:xfrm>
            <a:custGeom>
              <a:avLst/>
              <a:gdLst/>
              <a:ahLst/>
              <a:cxnLst/>
              <a:rect l="l" t="t" r="r" b="b"/>
              <a:pathLst>
                <a:path w="4068" h="4039" extrusionOk="0">
                  <a:moveTo>
                    <a:pt x="391" y="0"/>
                  </a:moveTo>
                  <a:cubicBezTo>
                    <a:pt x="180" y="0"/>
                    <a:pt x="0" y="185"/>
                    <a:pt x="0" y="402"/>
                  </a:cubicBezTo>
                  <a:lnTo>
                    <a:pt x="0" y="3640"/>
                  </a:lnTo>
                  <a:cubicBezTo>
                    <a:pt x="0" y="3861"/>
                    <a:pt x="174" y="4038"/>
                    <a:pt x="396" y="4038"/>
                  </a:cubicBezTo>
                  <a:lnTo>
                    <a:pt x="3636" y="4038"/>
                  </a:lnTo>
                  <a:cubicBezTo>
                    <a:pt x="3880" y="4038"/>
                    <a:pt x="4068" y="3839"/>
                    <a:pt x="4043" y="3592"/>
                  </a:cubicBezTo>
                  <a:cubicBezTo>
                    <a:pt x="4020" y="3382"/>
                    <a:pt x="3832" y="3230"/>
                    <a:pt x="3622" y="3230"/>
                  </a:cubicBezTo>
                  <a:lnTo>
                    <a:pt x="805" y="3230"/>
                  </a:lnTo>
                  <a:lnTo>
                    <a:pt x="805" y="414"/>
                  </a:lnTo>
                  <a:cubicBezTo>
                    <a:pt x="805" y="203"/>
                    <a:pt x="654" y="26"/>
                    <a:pt x="443" y="4"/>
                  </a:cubicBezTo>
                  <a:cubicBezTo>
                    <a:pt x="426" y="1"/>
                    <a:pt x="408" y="0"/>
                    <a:pt x="3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8" name="Google Shape;1328;p48"/>
            <p:cNvSpPr/>
            <p:nvPr/>
          </p:nvSpPr>
          <p:spPr>
            <a:xfrm>
              <a:off x="5512088" y="3243975"/>
              <a:ext cx="101700" cy="101125"/>
            </a:xfrm>
            <a:custGeom>
              <a:avLst/>
              <a:gdLst/>
              <a:ahLst/>
              <a:cxnLst/>
              <a:rect l="l" t="t" r="r" b="b"/>
              <a:pathLst>
                <a:path w="4068" h="4045" extrusionOk="0">
                  <a:moveTo>
                    <a:pt x="396" y="0"/>
                  </a:moveTo>
                  <a:cubicBezTo>
                    <a:pt x="174" y="0"/>
                    <a:pt x="0" y="185"/>
                    <a:pt x="0" y="410"/>
                  </a:cubicBezTo>
                  <a:lnTo>
                    <a:pt x="0" y="3647"/>
                  </a:lnTo>
                  <a:cubicBezTo>
                    <a:pt x="0" y="3866"/>
                    <a:pt x="186" y="4045"/>
                    <a:pt x="401" y="4045"/>
                  </a:cubicBezTo>
                  <a:cubicBezTo>
                    <a:pt x="415" y="4045"/>
                    <a:pt x="429" y="4044"/>
                    <a:pt x="443" y="4043"/>
                  </a:cubicBezTo>
                  <a:cubicBezTo>
                    <a:pt x="654" y="4020"/>
                    <a:pt x="805" y="3846"/>
                    <a:pt x="805" y="3636"/>
                  </a:cubicBezTo>
                  <a:lnTo>
                    <a:pt x="805" y="816"/>
                  </a:lnTo>
                  <a:lnTo>
                    <a:pt x="3622" y="816"/>
                  </a:lnTo>
                  <a:cubicBezTo>
                    <a:pt x="3832" y="816"/>
                    <a:pt x="4020" y="665"/>
                    <a:pt x="4043" y="455"/>
                  </a:cubicBezTo>
                  <a:cubicBezTo>
                    <a:pt x="4068" y="211"/>
                    <a:pt x="3880" y="0"/>
                    <a:pt x="363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29" name="Google Shape;1329;p48"/>
            <p:cNvSpPr/>
            <p:nvPr/>
          </p:nvSpPr>
          <p:spPr>
            <a:xfrm>
              <a:off x="5755513" y="3488150"/>
              <a:ext cx="101725" cy="100975"/>
            </a:xfrm>
            <a:custGeom>
              <a:avLst/>
              <a:gdLst/>
              <a:ahLst/>
              <a:cxnLst/>
              <a:rect l="l" t="t" r="r" b="b"/>
              <a:pathLst>
                <a:path w="4069" h="4039" extrusionOk="0">
                  <a:moveTo>
                    <a:pt x="3666" y="0"/>
                  </a:moveTo>
                  <a:cubicBezTo>
                    <a:pt x="3648" y="0"/>
                    <a:pt x="3629" y="1"/>
                    <a:pt x="3611" y="4"/>
                  </a:cubicBezTo>
                  <a:cubicBezTo>
                    <a:pt x="3412" y="26"/>
                    <a:pt x="3260" y="203"/>
                    <a:pt x="3260" y="414"/>
                  </a:cubicBezTo>
                  <a:lnTo>
                    <a:pt x="3260" y="3230"/>
                  </a:lnTo>
                  <a:lnTo>
                    <a:pt x="432" y="3230"/>
                  </a:lnTo>
                  <a:cubicBezTo>
                    <a:pt x="233" y="3230"/>
                    <a:pt x="45" y="3382"/>
                    <a:pt x="23" y="3592"/>
                  </a:cubicBezTo>
                  <a:cubicBezTo>
                    <a:pt x="0" y="3839"/>
                    <a:pt x="186" y="4038"/>
                    <a:pt x="421" y="4038"/>
                  </a:cubicBezTo>
                  <a:lnTo>
                    <a:pt x="3659" y="4038"/>
                  </a:lnTo>
                  <a:cubicBezTo>
                    <a:pt x="3880" y="4038"/>
                    <a:pt x="4068" y="3861"/>
                    <a:pt x="4068" y="3640"/>
                  </a:cubicBezTo>
                  <a:lnTo>
                    <a:pt x="4068" y="402"/>
                  </a:lnTo>
                  <a:cubicBezTo>
                    <a:pt x="4068" y="185"/>
                    <a:pt x="3888" y="0"/>
                    <a:pt x="3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0" name="Google Shape;1330;p48"/>
            <p:cNvSpPr/>
            <p:nvPr/>
          </p:nvSpPr>
          <p:spPr>
            <a:xfrm>
              <a:off x="5611413" y="3312175"/>
              <a:ext cx="144125" cy="107925"/>
            </a:xfrm>
            <a:custGeom>
              <a:avLst/>
              <a:gdLst/>
              <a:ahLst/>
              <a:cxnLst/>
              <a:rect l="l" t="t" r="r" b="b"/>
              <a:pathLst>
                <a:path w="5765" h="4317" extrusionOk="0">
                  <a:moveTo>
                    <a:pt x="2927" y="1"/>
                  </a:moveTo>
                  <a:cubicBezTo>
                    <a:pt x="1307" y="1"/>
                    <a:pt x="0" y="1370"/>
                    <a:pt x="106" y="3012"/>
                  </a:cubicBezTo>
                  <a:cubicBezTo>
                    <a:pt x="106" y="3023"/>
                    <a:pt x="106" y="3034"/>
                    <a:pt x="117" y="3045"/>
                  </a:cubicBezTo>
                  <a:cubicBezTo>
                    <a:pt x="242" y="3178"/>
                    <a:pt x="377" y="3233"/>
                    <a:pt x="499" y="3233"/>
                  </a:cubicBezTo>
                  <a:cubicBezTo>
                    <a:pt x="721" y="3233"/>
                    <a:pt x="900" y="3054"/>
                    <a:pt x="900" y="2835"/>
                  </a:cubicBezTo>
                  <a:cubicBezTo>
                    <a:pt x="900" y="1718"/>
                    <a:pt x="1810" y="808"/>
                    <a:pt x="2928" y="808"/>
                  </a:cubicBezTo>
                  <a:cubicBezTo>
                    <a:pt x="3552" y="808"/>
                    <a:pt x="4242" y="1092"/>
                    <a:pt x="4875" y="1783"/>
                  </a:cubicBezTo>
                  <a:cubicBezTo>
                    <a:pt x="4923" y="1842"/>
                    <a:pt x="4945" y="1912"/>
                    <a:pt x="4945" y="1982"/>
                  </a:cubicBezTo>
                  <a:lnTo>
                    <a:pt x="4945" y="4075"/>
                  </a:lnTo>
                  <a:cubicBezTo>
                    <a:pt x="4945" y="4097"/>
                    <a:pt x="4956" y="4109"/>
                    <a:pt x="4968" y="4120"/>
                  </a:cubicBezTo>
                  <a:cubicBezTo>
                    <a:pt x="5094" y="4259"/>
                    <a:pt x="5232" y="4316"/>
                    <a:pt x="5357" y="4316"/>
                  </a:cubicBezTo>
                  <a:cubicBezTo>
                    <a:pt x="5581" y="4316"/>
                    <a:pt x="5764" y="4134"/>
                    <a:pt x="5764" y="3910"/>
                  </a:cubicBezTo>
                  <a:lnTo>
                    <a:pt x="5764" y="1643"/>
                  </a:lnTo>
                  <a:cubicBezTo>
                    <a:pt x="5764" y="1539"/>
                    <a:pt x="5717" y="1444"/>
                    <a:pt x="5647" y="1362"/>
                  </a:cubicBezTo>
                  <a:cubicBezTo>
                    <a:pt x="4763" y="397"/>
                    <a:pt x="3800" y="1"/>
                    <a:pt x="29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1" name="Google Shape;1331;p48"/>
            <p:cNvSpPr/>
            <p:nvPr/>
          </p:nvSpPr>
          <p:spPr>
            <a:xfrm>
              <a:off x="5613763" y="3413225"/>
              <a:ext cx="144100" cy="107950"/>
            </a:xfrm>
            <a:custGeom>
              <a:avLst/>
              <a:gdLst/>
              <a:ahLst/>
              <a:cxnLst/>
              <a:rect l="l" t="t" r="r" b="b"/>
              <a:pathLst>
                <a:path w="5764" h="4318" extrusionOk="0">
                  <a:moveTo>
                    <a:pt x="409" y="1"/>
                  </a:moveTo>
                  <a:cubicBezTo>
                    <a:pt x="286" y="1"/>
                    <a:pt x="149" y="58"/>
                    <a:pt x="23" y="196"/>
                  </a:cubicBezTo>
                  <a:cubicBezTo>
                    <a:pt x="12" y="207"/>
                    <a:pt x="1" y="218"/>
                    <a:pt x="1" y="232"/>
                  </a:cubicBezTo>
                  <a:lnTo>
                    <a:pt x="1" y="2673"/>
                  </a:lnTo>
                  <a:cubicBezTo>
                    <a:pt x="1" y="2768"/>
                    <a:pt x="34" y="2872"/>
                    <a:pt x="105" y="2953"/>
                  </a:cubicBezTo>
                  <a:cubicBezTo>
                    <a:pt x="988" y="3920"/>
                    <a:pt x="1954" y="4317"/>
                    <a:pt x="2829" y="4317"/>
                  </a:cubicBezTo>
                  <a:cubicBezTo>
                    <a:pt x="4453" y="4317"/>
                    <a:pt x="5764" y="2948"/>
                    <a:pt x="5656" y="1307"/>
                  </a:cubicBezTo>
                  <a:cubicBezTo>
                    <a:pt x="5656" y="1295"/>
                    <a:pt x="5645" y="1270"/>
                    <a:pt x="5645" y="1259"/>
                  </a:cubicBezTo>
                  <a:cubicBezTo>
                    <a:pt x="5519" y="1133"/>
                    <a:pt x="5384" y="1080"/>
                    <a:pt x="5262" y="1080"/>
                  </a:cubicBezTo>
                  <a:cubicBezTo>
                    <a:pt x="5034" y="1080"/>
                    <a:pt x="4851" y="1261"/>
                    <a:pt x="4851" y="1481"/>
                  </a:cubicBezTo>
                  <a:cubicBezTo>
                    <a:pt x="4851" y="2598"/>
                    <a:pt x="3948" y="3504"/>
                    <a:pt x="2833" y="3504"/>
                  </a:cubicBezTo>
                  <a:cubicBezTo>
                    <a:pt x="2210" y="3504"/>
                    <a:pt x="1521" y="3221"/>
                    <a:pt x="887" y="2533"/>
                  </a:cubicBezTo>
                  <a:cubicBezTo>
                    <a:pt x="842" y="2476"/>
                    <a:pt x="806" y="2406"/>
                    <a:pt x="806" y="2336"/>
                  </a:cubicBezTo>
                  <a:lnTo>
                    <a:pt x="806" y="406"/>
                  </a:lnTo>
                  <a:cubicBezTo>
                    <a:pt x="806" y="182"/>
                    <a:pt x="629" y="1"/>
                    <a:pt x="4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2" name="Google Shape;1332;p48"/>
            <p:cNvSpPr/>
            <p:nvPr/>
          </p:nvSpPr>
          <p:spPr>
            <a:xfrm>
              <a:off x="5673963" y="3379475"/>
              <a:ext cx="40900" cy="101225"/>
            </a:xfrm>
            <a:custGeom>
              <a:avLst/>
              <a:gdLst/>
              <a:ahLst/>
              <a:cxnLst/>
              <a:rect l="l" t="t" r="r" b="b"/>
              <a:pathLst>
                <a:path w="1636" h="4049" extrusionOk="0">
                  <a:moveTo>
                    <a:pt x="1235" y="1"/>
                  </a:moveTo>
                  <a:cubicBezTo>
                    <a:pt x="1018" y="1"/>
                    <a:pt x="830" y="179"/>
                    <a:pt x="830" y="412"/>
                  </a:cubicBezTo>
                  <a:lnTo>
                    <a:pt x="830" y="2831"/>
                  </a:lnTo>
                  <a:cubicBezTo>
                    <a:pt x="830" y="3055"/>
                    <a:pt x="653" y="3240"/>
                    <a:pt x="432" y="3240"/>
                  </a:cubicBezTo>
                  <a:cubicBezTo>
                    <a:pt x="426" y="3240"/>
                    <a:pt x="419" y="3240"/>
                    <a:pt x="413" y="3240"/>
                  </a:cubicBezTo>
                  <a:cubicBezTo>
                    <a:pt x="178" y="3240"/>
                    <a:pt x="0" y="3446"/>
                    <a:pt x="22" y="3686"/>
                  </a:cubicBezTo>
                  <a:cubicBezTo>
                    <a:pt x="47" y="3897"/>
                    <a:pt x="247" y="4048"/>
                    <a:pt x="443" y="4048"/>
                  </a:cubicBezTo>
                  <a:cubicBezTo>
                    <a:pt x="1111" y="4037"/>
                    <a:pt x="1635" y="3498"/>
                    <a:pt x="1635" y="2831"/>
                  </a:cubicBezTo>
                  <a:lnTo>
                    <a:pt x="1635" y="412"/>
                  </a:lnTo>
                  <a:cubicBezTo>
                    <a:pt x="1635" y="213"/>
                    <a:pt x="1484" y="25"/>
                    <a:pt x="1273" y="3"/>
                  </a:cubicBezTo>
                  <a:cubicBezTo>
                    <a:pt x="1261" y="2"/>
                    <a:pt x="1248" y="1"/>
                    <a:pt x="12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3" name="Google Shape;1333;p48"/>
            <p:cNvSpPr/>
            <p:nvPr/>
          </p:nvSpPr>
          <p:spPr>
            <a:xfrm>
              <a:off x="5654388" y="3352650"/>
              <a:ext cx="40900" cy="100950"/>
            </a:xfrm>
            <a:custGeom>
              <a:avLst/>
              <a:gdLst/>
              <a:ahLst/>
              <a:cxnLst/>
              <a:rect l="l" t="t" r="r" b="b"/>
              <a:pathLst>
                <a:path w="1636" h="4038" extrusionOk="0">
                  <a:moveTo>
                    <a:pt x="1202" y="1"/>
                  </a:moveTo>
                  <a:cubicBezTo>
                    <a:pt x="1195" y="1"/>
                    <a:pt x="1188" y="1"/>
                    <a:pt x="1181" y="1"/>
                  </a:cubicBezTo>
                  <a:cubicBezTo>
                    <a:pt x="525" y="13"/>
                    <a:pt x="0" y="551"/>
                    <a:pt x="0" y="1216"/>
                  </a:cubicBezTo>
                  <a:lnTo>
                    <a:pt x="0" y="3623"/>
                  </a:lnTo>
                  <a:cubicBezTo>
                    <a:pt x="0" y="3833"/>
                    <a:pt x="152" y="4021"/>
                    <a:pt x="351" y="4033"/>
                  </a:cubicBezTo>
                  <a:cubicBezTo>
                    <a:pt x="371" y="4036"/>
                    <a:pt x="391" y="4037"/>
                    <a:pt x="411" y="4037"/>
                  </a:cubicBezTo>
                  <a:cubicBezTo>
                    <a:pt x="629" y="4037"/>
                    <a:pt x="805" y="3861"/>
                    <a:pt x="805" y="3637"/>
                  </a:cubicBezTo>
                  <a:lnTo>
                    <a:pt x="805" y="1216"/>
                  </a:lnTo>
                  <a:cubicBezTo>
                    <a:pt x="805" y="994"/>
                    <a:pt x="982" y="807"/>
                    <a:pt x="1204" y="807"/>
                  </a:cubicBezTo>
                  <a:cubicBezTo>
                    <a:pt x="1436" y="807"/>
                    <a:pt x="1636" y="607"/>
                    <a:pt x="1613" y="363"/>
                  </a:cubicBezTo>
                  <a:cubicBezTo>
                    <a:pt x="1591" y="160"/>
                    <a:pt x="1404" y="1"/>
                    <a:pt x="12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4" name="Google Shape;1334;p48"/>
            <p:cNvSpPr/>
            <p:nvPr/>
          </p:nvSpPr>
          <p:spPr>
            <a:xfrm>
              <a:off x="5673938" y="3287450"/>
              <a:ext cx="121925" cy="274175"/>
            </a:xfrm>
            <a:custGeom>
              <a:avLst/>
              <a:gdLst/>
              <a:ahLst/>
              <a:cxnLst/>
              <a:rect l="l" t="t" r="r" b="b"/>
              <a:pathLst>
                <a:path w="4877" h="10967" extrusionOk="0">
                  <a:moveTo>
                    <a:pt x="2586" y="0"/>
                  </a:moveTo>
                  <a:cubicBezTo>
                    <a:pt x="2453" y="0"/>
                    <a:pt x="2322" y="68"/>
                    <a:pt x="2245" y="188"/>
                  </a:cubicBezTo>
                  <a:cubicBezTo>
                    <a:pt x="2116" y="376"/>
                    <a:pt x="2175" y="620"/>
                    <a:pt x="2363" y="738"/>
                  </a:cubicBezTo>
                  <a:cubicBezTo>
                    <a:pt x="3426" y="1417"/>
                    <a:pt x="4069" y="2562"/>
                    <a:pt x="4069" y="3824"/>
                  </a:cubicBezTo>
                  <a:lnTo>
                    <a:pt x="4069" y="6512"/>
                  </a:lnTo>
                  <a:cubicBezTo>
                    <a:pt x="4069" y="8523"/>
                    <a:pt x="2433" y="10147"/>
                    <a:pt x="433" y="10158"/>
                  </a:cubicBezTo>
                  <a:cubicBezTo>
                    <a:pt x="222" y="10158"/>
                    <a:pt x="48" y="10299"/>
                    <a:pt x="23" y="10509"/>
                  </a:cubicBezTo>
                  <a:cubicBezTo>
                    <a:pt x="1" y="10756"/>
                    <a:pt x="189" y="10966"/>
                    <a:pt x="422" y="10966"/>
                  </a:cubicBezTo>
                  <a:cubicBezTo>
                    <a:pt x="2876" y="10966"/>
                    <a:pt x="4876" y="8966"/>
                    <a:pt x="4876" y="6512"/>
                  </a:cubicBezTo>
                  <a:lnTo>
                    <a:pt x="4876" y="3824"/>
                  </a:lnTo>
                  <a:cubicBezTo>
                    <a:pt x="4876" y="2292"/>
                    <a:pt x="4105" y="879"/>
                    <a:pt x="2795" y="59"/>
                  </a:cubicBezTo>
                  <a:cubicBezTo>
                    <a:pt x="2730" y="19"/>
                    <a:pt x="2658" y="0"/>
                    <a:pt x="25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5" name="Google Shape;1335;p48"/>
            <p:cNvSpPr/>
            <p:nvPr/>
          </p:nvSpPr>
          <p:spPr>
            <a:xfrm>
              <a:off x="5573438" y="3271750"/>
              <a:ext cx="121850" cy="274075"/>
            </a:xfrm>
            <a:custGeom>
              <a:avLst/>
              <a:gdLst/>
              <a:ahLst/>
              <a:cxnLst/>
              <a:rect l="l" t="t" r="r" b="b"/>
              <a:pathLst>
                <a:path w="4874" h="10963" extrusionOk="0">
                  <a:moveTo>
                    <a:pt x="4442" y="0"/>
                  </a:moveTo>
                  <a:cubicBezTo>
                    <a:pt x="1987" y="0"/>
                    <a:pt x="1" y="1986"/>
                    <a:pt x="1" y="4452"/>
                  </a:cubicBezTo>
                  <a:lnTo>
                    <a:pt x="1" y="7140"/>
                  </a:lnTo>
                  <a:cubicBezTo>
                    <a:pt x="1" y="8671"/>
                    <a:pt x="772" y="10074"/>
                    <a:pt x="2057" y="10893"/>
                  </a:cubicBezTo>
                  <a:cubicBezTo>
                    <a:pt x="2132" y="10940"/>
                    <a:pt x="2213" y="10962"/>
                    <a:pt x="2292" y="10962"/>
                  </a:cubicBezTo>
                  <a:cubicBezTo>
                    <a:pt x="2413" y="10962"/>
                    <a:pt x="2529" y="10910"/>
                    <a:pt x="2607" y="10812"/>
                  </a:cubicBezTo>
                  <a:cubicBezTo>
                    <a:pt x="2758" y="10624"/>
                    <a:pt x="2711" y="10343"/>
                    <a:pt x="2500" y="10214"/>
                  </a:cubicBezTo>
                  <a:cubicBezTo>
                    <a:pt x="1437" y="9549"/>
                    <a:pt x="806" y="8391"/>
                    <a:pt x="806" y="7140"/>
                  </a:cubicBezTo>
                  <a:lnTo>
                    <a:pt x="806" y="4452"/>
                  </a:lnTo>
                  <a:cubicBezTo>
                    <a:pt x="806" y="2441"/>
                    <a:pt x="2430" y="805"/>
                    <a:pt x="4442" y="805"/>
                  </a:cubicBezTo>
                  <a:cubicBezTo>
                    <a:pt x="4641" y="805"/>
                    <a:pt x="4829" y="654"/>
                    <a:pt x="4851" y="455"/>
                  </a:cubicBezTo>
                  <a:cubicBezTo>
                    <a:pt x="4874" y="210"/>
                    <a:pt x="4688" y="0"/>
                    <a:pt x="4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6" name="Google Shape;1336;p48"/>
            <p:cNvSpPr/>
            <p:nvPr/>
          </p:nvSpPr>
          <p:spPr>
            <a:xfrm>
              <a:off x="5552688" y="3284575"/>
              <a:ext cx="20150" cy="20150"/>
            </a:xfrm>
            <a:custGeom>
              <a:avLst/>
              <a:gdLst/>
              <a:ahLst/>
              <a:cxnLst/>
              <a:rect l="l" t="t" r="r" b="b"/>
              <a:pathLst>
                <a:path w="806" h="806" extrusionOk="0">
                  <a:moveTo>
                    <a:pt x="399" y="0"/>
                  </a:moveTo>
                  <a:cubicBezTo>
                    <a:pt x="174" y="0"/>
                    <a:pt x="0" y="174"/>
                    <a:pt x="0" y="399"/>
                  </a:cubicBezTo>
                  <a:cubicBezTo>
                    <a:pt x="0" y="620"/>
                    <a:pt x="174" y="806"/>
                    <a:pt x="399" y="806"/>
                  </a:cubicBezTo>
                  <a:cubicBezTo>
                    <a:pt x="620" y="806"/>
                    <a:pt x="806" y="620"/>
                    <a:pt x="806" y="399"/>
                  </a:cubicBezTo>
                  <a:cubicBezTo>
                    <a:pt x="806" y="174"/>
                    <a:pt x="620"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7" name="Google Shape;1337;p48"/>
            <p:cNvSpPr/>
            <p:nvPr/>
          </p:nvSpPr>
          <p:spPr>
            <a:xfrm>
              <a:off x="5796388" y="3284575"/>
              <a:ext cx="20525" cy="20150"/>
            </a:xfrm>
            <a:custGeom>
              <a:avLst/>
              <a:gdLst/>
              <a:ahLst/>
              <a:cxnLst/>
              <a:rect l="l" t="t" r="r" b="b"/>
              <a:pathLst>
                <a:path w="821" h="806" extrusionOk="0">
                  <a:moveTo>
                    <a:pt x="410" y="0"/>
                  </a:moveTo>
                  <a:cubicBezTo>
                    <a:pt x="189" y="0"/>
                    <a:pt x="1" y="174"/>
                    <a:pt x="1" y="399"/>
                  </a:cubicBezTo>
                  <a:cubicBezTo>
                    <a:pt x="1" y="620"/>
                    <a:pt x="189" y="806"/>
                    <a:pt x="410" y="806"/>
                  </a:cubicBezTo>
                  <a:cubicBezTo>
                    <a:pt x="632" y="806"/>
                    <a:pt x="820" y="620"/>
                    <a:pt x="820" y="399"/>
                  </a:cubicBezTo>
                  <a:cubicBezTo>
                    <a:pt x="820" y="174"/>
                    <a:pt x="632"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8" name="Google Shape;1338;p48"/>
            <p:cNvSpPr/>
            <p:nvPr/>
          </p:nvSpPr>
          <p:spPr>
            <a:xfrm>
              <a:off x="5552688" y="3528575"/>
              <a:ext cx="20150" cy="20225"/>
            </a:xfrm>
            <a:custGeom>
              <a:avLst/>
              <a:gdLst/>
              <a:ahLst/>
              <a:cxnLst/>
              <a:rect l="l" t="t" r="r" b="b"/>
              <a:pathLst>
                <a:path w="806" h="809" extrusionOk="0">
                  <a:moveTo>
                    <a:pt x="399" y="0"/>
                  </a:moveTo>
                  <a:cubicBezTo>
                    <a:pt x="174" y="0"/>
                    <a:pt x="0" y="177"/>
                    <a:pt x="0" y="398"/>
                  </a:cubicBezTo>
                  <a:cubicBezTo>
                    <a:pt x="0" y="620"/>
                    <a:pt x="174" y="808"/>
                    <a:pt x="399" y="808"/>
                  </a:cubicBezTo>
                  <a:cubicBezTo>
                    <a:pt x="620" y="808"/>
                    <a:pt x="806" y="620"/>
                    <a:pt x="806" y="398"/>
                  </a:cubicBezTo>
                  <a:cubicBezTo>
                    <a:pt x="806" y="177"/>
                    <a:pt x="620"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39" name="Google Shape;1339;p48"/>
            <p:cNvSpPr/>
            <p:nvPr/>
          </p:nvSpPr>
          <p:spPr>
            <a:xfrm>
              <a:off x="5796388" y="3528575"/>
              <a:ext cx="20525" cy="20225"/>
            </a:xfrm>
            <a:custGeom>
              <a:avLst/>
              <a:gdLst/>
              <a:ahLst/>
              <a:cxnLst/>
              <a:rect l="l" t="t" r="r" b="b"/>
              <a:pathLst>
                <a:path w="821" h="809" extrusionOk="0">
                  <a:moveTo>
                    <a:pt x="410" y="0"/>
                  </a:moveTo>
                  <a:cubicBezTo>
                    <a:pt x="189" y="0"/>
                    <a:pt x="1" y="177"/>
                    <a:pt x="1" y="398"/>
                  </a:cubicBezTo>
                  <a:cubicBezTo>
                    <a:pt x="1" y="620"/>
                    <a:pt x="189" y="808"/>
                    <a:pt x="410" y="808"/>
                  </a:cubicBezTo>
                  <a:cubicBezTo>
                    <a:pt x="632" y="808"/>
                    <a:pt x="820" y="620"/>
                    <a:pt x="820" y="398"/>
                  </a:cubicBezTo>
                  <a:cubicBezTo>
                    <a:pt x="820" y="177"/>
                    <a:pt x="632" y="0"/>
                    <a:pt x="4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40" name="Google Shape;1340;p48"/>
          <p:cNvGrpSpPr/>
          <p:nvPr/>
        </p:nvGrpSpPr>
        <p:grpSpPr>
          <a:xfrm>
            <a:off x="4757388" y="3091575"/>
            <a:ext cx="347475" cy="345150"/>
            <a:chOff x="4744113" y="3243975"/>
            <a:chExt cx="347475" cy="345150"/>
          </a:xfrm>
        </p:grpSpPr>
        <p:sp>
          <p:nvSpPr>
            <p:cNvPr id="1341" name="Google Shape;1341;p48"/>
            <p:cNvSpPr/>
            <p:nvPr/>
          </p:nvSpPr>
          <p:spPr>
            <a:xfrm>
              <a:off x="4744113" y="3339725"/>
              <a:ext cx="182950" cy="249400"/>
            </a:xfrm>
            <a:custGeom>
              <a:avLst/>
              <a:gdLst/>
              <a:ahLst/>
              <a:cxnLst/>
              <a:rect l="l" t="t" r="r" b="b"/>
              <a:pathLst>
                <a:path w="7318" h="9976" extrusionOk="0">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42" name="Google Shape;1342;p48"/>
            <p:cNvSpPr/>
            <p:nvPr/>
          </p:nvSpPr>
          <p:spPr>
            <a:xfrm>
              <a:off x="4935238" y="3434175"/>
              <a:ext cx="156350" cy="154950"/>
            </a:xfrm>
            <a:custGeom>
              <a:avLst/>
              <a:gdLst/>
              <a:ahLst/>
              <a:cxnLst/>
              <a:rect l="l" t="t" r="r" b="b"/>
              <a:pathLst>
                <a:path w="6254" h="6198" extrusionOk="0">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43" name="Google Shape;1343;p48"/>
            <p:cNvSpPr/>
            <p:nvPr/>
          </p:nvSpPr>
          <p:spPr>
            <a:xfrm>
              <a:off x="4983138" y="3481225"/>
              <a:ext cx="60550" cy="60825"/>
            </a:xfrm>
            <a:custGeom>
              <a:avLst/>
              <a:gdLst/>
              <a:ahLst/>
              <a:cxnLst/>
              <a:rect l="l" t="t" r="r" b="b"/>
              <a:pathLst>
                <a:path w="2422" h="2433" extrusionOk="0">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44" name="Google Shape;1344;p48"/>
            <p:cNvSpPr/>
            <p:nvPr/>
          </p:nvSpPr>
          <p:spPr>
            <a:xfrm>
              <a:off x="4826238" y="3243975"/>
              <a:ext cx="231950" cy="173375"/>
            </a:xfrm>
            <a:custGeom>
              <a:avLst/>
              <a:gdLst/>
              <a:ahLst/>
              <a:cxnLst/>
              <a:rect l="l" t="t" r="r" b="b"/>
              <a:pathLst>
                <a:path w="9278" h="6935" extrusionOk="0">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45" name="Google Shape;1345;p48"/>
          <p:cNvGrpSpPr/>
          <p:nvPr/>
        </p:nvGrpSpPr>
        <p:grpSpPr>
          <a:xfrm>
            <a:off x="7786263" y="3091525"/>
            <a:ext cx="355675" cy="345200"/>
            <a:chOff x="7790488" y="3243925"/>
            <a:chExt cx="355675" cy="345200"/>
          </a:xfrm>
        </p:grpSpPr>
        <p:sp>
          <p:nvSpPr>
            <p:cNvPr id="1346" name="Google Shape;1346;p48"/>
            <p:cNvSpPr/>
            <p:nvPr/>
          </p:nvSpPr>
          <p:spPr>
            <a:xfrm>
              <a:off x="7790488" y="3243925"/>
              <a:ext cx="355675" cy="345150"/>
            </a:xfrm>
            <a:custGeom>
              <a:avLst/>
              <a:gdLst/>
              <a:ahLst/>
              <a:cxnLst/>
              <a:rect l="l" t="t" r="r" b="b"/>
              <a:pathLst>
                <a:path w="14227" h="13806" extrusionOk="0">
                  <a:moveTo>
                    <a:pt x="5469" y="814"/>
                  </a:moveTo>
                  <a:cubicBezTo>
                    <a:pt x="6060" y="814"/>
                    <a:pt x="6654" y="1041"/>
                    <a:pt x="7109" y="1486"/>
                  </a:cubicBezTo>
                  <a:lnTo>
                    <a:pt x="8534" y="2911"/>
                  </a:lnTo>
                  <a:lnTo>
                    <a:pt x="7962" y="3484"/>
                  </a:lnTo>
                  <a:lnTo>
                    <a:pt x="6464" y="1988"/>
                  </a:lnTo>
                  <a:cubicBezTo>
                    <a:pt x="5962" y="1497"/>
                    <a:pt x="5367" y="1135"/>
                    <a:pt x="4699" y="948"/>
                  </a:cubicBezTo>
                  <a:cubicBezTo>
                    <a:pt x="4947" y="858"/>
                    <a:pt x="5208" y="814"/>
                    <a:pt x="5469" y="814"/>
                  </a:cubicBezTo>
                  <a:close/>
                  <a:moveTo>
                    <a:pt x="9480" y="3110"/>
                  </a:moveTo>
                  <a:lnTo>
                    <a:pt x="10826" y="4443"/>
                  </a:lnTo>
                  <a:lnTo>
                    <a:pt x="9480" y="5775"/>
                  </a:lnTo>
                  <a:lnTo>
                    <a:pt x="8147" y="4443"/>
                  </a:lnTo>
                  <a:lnTo>
                    <a:pt x="9480" y="3110"/>
                  </a:lnTo>
                  <a:close/>
                  <a:moveTo>
                    <a:pt x="11011" y="5391"/>
                  </a:moveTo>
                  <a:lnTo>
                    <a:pt x="12439" y="6827"/>
                  </a:lnTo>
                  <a:cubicBezTo>
                    <a:pt x="13093" y="7470"/>
                    <a:pt x="13267" y="8418"/>
                    <a:pt x="12975" y="9223"/>
                  </a:cubicBezTo>
                  <a:cubicBezTo>
                    <a:pt x="12790" y="8570"/>
                    <a:pt x="12439" y="7961"/>
                    <a:pt x="11934" y="7459"/>
                  </a:cubicBezTo>
                  <a:lnTo>
                    <a:pt x="10439" y="5963"/>
                  </a:lnTo>
                  <a:lnTo>
                    <a:pt x="11011" y="5391"/>
                  </a:lnTo>
                  <a:close/>
                  <a:moveTo>
                    <a:pt x="7962" y="5391"/>
                  </a:moveTo>
                  <a:lnTo>
                    <a:pt x="8534" y="5963"/>
                  </a:lnTo>
                  <a:lnTo>
                    <a:pt x="3614" y="10884"/>
                  </a:lnTo>
                  <a:lnTo>
                    <a:pt x="3042" y="10312"/>
                  </a:lnTo>
                  <a:lnTo>
                    <a:pt x="7962" y="5391"/>
                  </a:lnTo>
                  <a:close/>
                  <a:moveTo>
                    <a:pt x="2466" y="10884"/>
                  </a:moveTo>
                  <a:lnTo>
                    <a:pt x="3042" y="11456"/>
                  </a:lnTo>
                  <a:lnTo>
                    <a:pt x="1614" y="12881"/>
                  </a:lnTo>
                  <a:cubicBezTo>
                    <a:pt x="1538" y="12964"/>
                    <a:pt x="1436" y="13005"/>
                    <a:pt x="1332" y="13005"/>
                  </a:cubicBezTo>
                  <a:cubicBezTo>
                    <a:pt x="1228" y="13005"/>
                    <a:pt x="1123" y="12964"/>
                    <a:pt x="1041" y="12881"/>
                  </a:cubicBezTo>
                  <a:cubicBezTo>
                    <a:pt x="890" y="12730"/>
                    <a:pt x="890" y="12475"/>
                    <a:pt x="1041" y="12309"/>
                  </a:cubicBezTo>
                  <a:lnTo>
                    <a:pt x="2466" y="10884"/>
                  </a:lnTo>
                  <a:close/>
                  <a:moveTo>
                    <a:pt x="5481" y="1"/>
                  </a:moveTo>
                  <a:cubicBezTo>
                    <a:pt x="4688" y="1"/>
                    <a:pt x="3893" y="305"/>
                    <a:pt x="3286" y="914"/>
                  </a:cubicBezTo>
                  <a:cubicBezTo>
                    <a:pt x="3042" y="1169"/>
                    <a:pt x="3215" y="1604"/>
                    <a:pt x="3577" y="1604"/>
                  </a:cubicBezTo>
                  <a:cubicBezTo>
                    <a:pt x="4455" y="1604"/>
                    <a:pt x="5272" y="1941"/>
                    <a:pt x="5892" y="2561"/>
                  </a:cubicBezTo>
                  <a:lnTo>
                    <a:pt x="7390" y="4059"/>
                  </a:lnTo>
                  <a:lnTo>
                    <a:pt x="7294" y="4151"/>
                  </a:lnTo>
                  <a:cubicBezTo>
                    <a:pt x="7132" y="4314"/>
                    <a:pt x="7132" y="4572"/>
                    <a:pt x="7294" y="4723"/>
                  </a:cubicBezTo>
                  <a:lnTo>
                    <a:pt x="7390" y="4816"/>
                  </a:lnTo>
                  <a:lnTo>
                    <a:pt x="469" y="11737"/>
                  </a:lnTo>
                  <a:cubicBezTo>
                    <a:pt x="1" y="12216"/>
                    <a:pt x="1" y="12977"/>
                    <a:pt x="469" y="13456"/>
                  </a:cubicBezTo>
                  <a:cubicBezTo>
                    <a:pt x="709" y="13689"/>
                    <a:pt x="1022" y="13806"/>
                    <a:pt x="1333" y="13806"/>
                  </a:cubicBezTo>
                  <a:cubicBezTo>
                    <a:pt x="1644" y="13806"/>
                    <a:pt x="1953" y="13689"/>
                    <a:pt x="2186" y="13456"/>
                  </a:cubicBezTo>
                  <a:lnTo>
                    <a:pt x="9107" y="6536"/>
                  </a:lnTo>
                  <a:lnTo>
                    <a:pt x="9199" y="6628"/>
                  </a:lnTo>
                  <a:cubicBezTo>
                    <a:pt x="9276" y="6711"/>
                    <a:pt x="9379" y="6752"/>
                    <a:pt x="9483" y="6752"/>
                  </a:cubicBezTo>
                  <a:cubicBezTo>
                    <a:pt x="9586" y="6752"/>
                    <a:pt x="9692" y="6711"/>
                    <a:pt x="9774" y="6628"/>
                  </a:cubicBezTo>
                  <a:lnTo>
                    <a:pt x="9867" y="6536"/>
                  </a:lnTo>
                  <a:lnTo>
                    <a:pt x="11362" y="8031"/>
                  </a:lnTo>
                  <a:cubicBezTo>
                    <a:pt x="11982" y="8651"/>
                    <a:pt x="12322" y="9470"/>
                    <a:pt x="12322" y="10345"/>
                  </a:cubicBezTo>
                  <a:cubicBezTo>
                    <a:pt x="12322" y="10591"/>
                    <a:pt x="12521" y="10757"/>
                    <a:pt x="12730" y="10757"/>
                  </a:cubicBezTo>
                  <a:cubicBezTo>
                    <a:pt x="12828" y="10757"/>
                    <a:pt x="12929" y="10720"/>
                    <a:pt x="13012" y="10637"/>
                  </a:cubicBezTo>
                  <a:cubicBezTo>
                    <a:pt x="14226" y="9422"/>
                    <a:pt x="14226" y="7459"/>
                    <a:pt x="13012" y="6255"/>
                  </a:cubicBezTo>
                  <a:lnTo>
                    <a:pt x="11584" y="4816"/>
                  </a:lnTo>
                  <a:lnTo>
                    <a:pt x="11679" y="4723"/>
                  </a:lnTo>
                  <a:cubicBezTo>
                    <a:pt x="11831" y="4572"/>
                    <a:pt x="11831" y="4314"/>
                    <a:pt x="11679" y="4151"/>
                  </a:cubicBezTo>
                  <a:lnTo>
                    <a:pt x="9774" y="2246"/>
                  </a:lnTo>
                  <a:cubicBezTo>
                    <a:pt x="9692" y="2171"/>
                    <a:pt x="9586" y="2133"/>
                    <a:pt x="9483" y="2133"/>
                  </a:cubicBezTo>
                  <a:cubicBezTo>
                    <a:pt x="9379" y="2133"/>
                    <a:pt x="9276" y="2171"/>
                    <a:pt x="9199" y="2246"/>
                  </a:cubicBezTo>
                  <a:lnTo>
                    <a:pt x="9107" y="2339"/>
                  </a:lnTo>
                  <a:lnTo>
                    <a:pt x="7670" y="914"/>
                  </a:lnTo>
                  <a:cubicBezTo>
                    <a:pt x="7067" y="305"/>
                    <a:pt x="6275" y="1"/>
                    <a:pt x="5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47" name="Google Shape;1347;p48"/>
            <p:cNvSpPr/>
            <p:nvPr/>
          </p:nvSpPr>
          <p:spPr>
            <a:xfrm>
              <a:off x="7934888" y="3487950"/>
              <a:ext cx="155175" cy="101175"/>
            </a:xfrm>
            <a:custGeom>
              <a:avLst/>
              <a:gdLst/>
              <a:ahLst/>
              <a:cxnLst/>
              <a:rect l="l" t="t" r="r" b="b"/>
              <a:pathLst>
                <a:path w="6207" h="4047" extrusionOk="0">
                  <a:moveTo>
                    <a:pt x="2021" y="820"/>
                  </a:moveTo>
                  <a:cubicBezTo>
                    <a:pt x="2688" y="820"/>
                    <a:pt x="3238" y="1356"/>
                    <a:pt x="3238" y="2023"/>
                  </a:cubicBezTo>
                  <a:cubicBezTo>
                    <a:pt x="3238" y="2700"/>
                    <a:pt x="2688" y="3238"/>
                    <a:pt x="2021" y="3238"/>
                  </a:cubicBezTo>
                  <a:cubicBezTo>
                    <a:pt x="1356" y="3238"/>
                    <a:pt x="806" y="2700"/>
                    <a:pt x="806" y="2023"/>
                  </a:cubicBezTo>
                  <a:cubicBezTo>
                    <a:pt x="806" y="1356"/>
                    <a:pt x="1356" y="820"/>
                    <a:pt x="2021" y="820"/>
                  </a:cubicBezTo>
                  <a:close/>
                  <a:moveTo>
                    <a:pt x="4183" y="820"/>
                  </a:moveTo>
                  <a:cubicBezTo>
                    <a:pt x="4851" y="820"/>
                    <a:pt x="5401" y="1356"/>
                    <a:pt x="5401" y="2023"/>
                  </a:cubicBezTo>
                  <a:cubicBezTo>
                    <a:pt x="5401" y="2700"/>
                    <a:pt x="4851" y="3238"/>
                    <a:pt x="4183" y="3238"/>
                  </a:cubicBezTo>
                  <a:cubicBezTo>
                    <a:pt x="4021" y="3238"/>
                    <a:pt x="3858" y="3204"/>
                    <a:pt x="3704" y="3146"/>
                  </a:cubicBezTo>
                  <a:cubicBezTo>
                    <a:pt x="3928" y="2817"/>
                    <a:pt x="4043" y="2444"/>
                    <a:pt x="4043" y="2023"/>
                  </a:cubicBezTo>
                  <a:cubicBezTo>
                    <a:pt x="4043" y="1614"/>
                    <a:pt x="3928" y="1227"/>
                    <a:pt x="3704" y="913"/>
                  </a:cubicBezTo>
                  <a:cubicBezTo>
                    <a:pt x="3858" y="842"/>
                    <a:pt x="4021" y="820"/>
                    <a:pt x="4183" y="820"/>
                  </a:cubicBezTo>
                  <a:close/>
                  <a:moveTo>
                    <a:pt x="2021" y="1"/>
                  </a:moveTo>
                  <a:cubicBezTo>
                    <a:pt x="912" y="1"/>
                    <a:pt x="1" y="913"/>
                    <a:pt x="1" y="2023"/>
                  </a:cubicBezTo>
                  <a:cubicBezTo>
                    <a:pt x="1" y="3146"/>
                    <a:pt x="912" y="4046"/>
                    <a:pt x="2021" y="4046"/>
                  </a:cubicBezTo>
                  <a:cubicBezTo>
                    <a:pt x="2419" y="4046"/>
                    <a:pt x="2792" y="3928"/>
                    <a:pt x="3109" y="3740"/>
                  </a:cubicBezTo>
                  <a:cubicBezTo>
                    <a:pt x="3423" y="3939"/>
                    <a:pt x="3799" y="4046"/>
                    <a:pt x="4183" y="4046"/>
                  </a:cubicBezTo>
                  <a:cubicBezTo>
                    <a:pt x="5294" y="4046"/>
                    <a:pt x="6206" y="3146"/>
                    <a:pt x="6206" y="2023"/>
                  </a:cubicBezTo>
                  <a:cubicBezTo>
                    <a:pt x="6206" y="913"/>
                    <a:pt x="5294" y="1"/>
                    <a:pt x="4183" y="1"/>
                  </a:cubicBezTo>
                  <a:cubicBezTo>
                    <a:pt x="3799" y="1"/>
                    <a:pt x="3423" y="119"/>
                    <a:pt x="3109" y="315"/>
                  </a:cubicBezTo>
                  <a:cubicBezTo>
                    <a:pt x="2792" y="119"/>
                    <a:pt x="2419" y="1"/>
                    <a:pt x="20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48" name="Google Shape;1348;p48"/>
            <p:cNvSpPr/>
            <p:nvPr/>
          </p:nvSpPr>
          <p:spPr>
            <a:xfrm>
              <a:off x="7975513" y="3528575"/>
              <a:ext cx="20150" cy="20225"/>
            </a:xfrm>
            <a:custGeom>
              <a:avLst/>
              <a:gdLst/>
              <a:ahLst/>
              <a:cxnLst/>
              <a:rect l="l" t="t" r="r" b="b"/>
              <a:pathLst>
                <a:path w="806" h="809" extrusionOk="0">
                  <a:moveTo>
                    <a:pt x="396" y="0"/>
                  </a:moveTo>
                  <a:cubicBezTo>
                    <a:pt x="174" y="0"/>
                    <a:pt x="0" y="177"/>
                    <a:pt x="0" y="398"/>
                  </a:cubicBezTo>
                  <a:cubicBezTo>
                    <a:pt x="0" y="620"/>
                    <a:pt x="174" y="808"/>
                    <a:pt x="396" y="808"/>
                  </a:cubicBezTo>
                  <a:cubicBezTo>
                    <a:pt x="620" y="808"/>
                    <a:pt x="805" y="620"/>
                    <a:pt x="805" y="398"/>
                  </a:cubicBezTo>
                  <a:cubicBezTo>
                    <a:pt x="805" y="177"/>
                    <a:pt x="620" y="0"/>
                    <a:pt x="3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49" name="Google Shape;1349;p48"/>
          <p:cNvGrpSpPr/>
          <p:nvPr/>
        </p:nvGrpSpPr>
        <p:grpSpPr>
          <a:xfrm>
            <a:off x="3265900" y="3091575"/>
            <a:ext cx="321175" cy="345475"/>
            <a:chOff x="3252313" y="3243975"/>
            <a:chExt cx="321175" cy="345475"/>
          </a:xfrm>
        </p:grpSpPr>
        <p:sp>
          <p:nvSpPr>
            <p:cNvPr id="1350" name="Google Shape;1350;p48"/>
            <p:cNvSpPr/>
            <p:nvPr/>
          </p:nvSpPr>
          <p:spPr>
            <a:xfrm>
              <a:off x="3252313" y="3243975"/>
              <a:ext cx="321175" cy="345475"/>
            </a:xfrm>
            <a:custGeom>
              <a:avLst/>
              <a:gdLst/>
              <a:ahLst/>
              <a:cxnLst/>
              <a:rect l="l" t="t" r="r" b="b"/>
              <a:pathLst>
                <a:path w="12847" h="13819" extrusionOk="0">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1" name="Google Shape;1351;p48"/>
            <p:cNvSpPr/>
            <p:nvPr/>
          </p:nvSpPr>
          <p:spPr>
            <a:xfrm>
              <a:off x="3510913" y="3311725"/>
              <a:ext cx="40350" cy="20200"/>
            </a:xfrm>
            <a:custGeom>
              <a:avLst/>
              <a:gdLst/>
              <a:ahLst/>
              <a:cxnLst/>
              <a:rect l="l" t="t" r="r" b="b"/>
              <a:pathLst>
                <a:path w="1614" h="808" extrusionOk="0">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2" name="Google Shape;1352;p48"/>
            <p:cNvSpPr/>
            <p:nvPr/>
          </p:nvSpPr>
          <p:spPr>
            <a:xfrm>
              <a:off x="3502763" y="3257725"/>
              <a:ext cx="40625" cy="30350"/>
            </a:xfrm>
            <a:custGeom>
              <a:avLst/>
              <a:gdLst/>
              <a:ahLst/>
              <a:cxnLst/>
              <a:rect l="l" t="t" r="r" b="b"/>
              <a:pathLst>
                <a:path w="1625" h="1214" extrusionOk="0">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3" name="Google Shape;1353;p48"/>
            <p:cNvSpPr/>
            <p:nvPr/>
          </p:nvSpPr>
          <p:spPr>
            <a:xfrm>
              <a:off x="3502763" y="3355450"/>
              <a:ext cx="40625" cy="30375"/>
            </a:xfrm>
            <a:custGeom>
              <a:avLst/>
              <a:gdLst/>
              <a:ahLst/>
              <a:cxnLst/>
              <a:rect l="l" t="t" r="r" b="b"/>
              <a:pathLst>
                <a:path w="1625" h="1215" extrusionOk="0">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4" name="Google Shape;1354;p48"/>
            <p:cNvSpPr/>
            <p:nvPr/>
          </p:nvSpPr>
          <p:spPr>
            <a:xfrm>
              <a:off x="3274838" y="3311725"/>
              <a:ext cx="40625" cy="20200"/>
            </a:xfrm>
            <a:custGeom>
              <a:avLst/>
              <a:gdLst/>
              <a:ahLst/>
              <a:cxnLst/>
              <a:rect l="l" t="t" r="r" b="b"/>
              <a:pathLst>
                <a:path w="1625" h="808" extrusionOk="0">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5" name="Google Shape;1355;p48"/>
            <p:cNvSpPr/>
            <p:nvPr/>
          </p:nvSpPr>
          <p:spPr>
            <a:xfrm>
              <a:off x="3282963" y="3257725"/>
              <a:ext cx="40700" cy="30350"/>
            </a:xfrm>
            <a:custGeom>
              <a:avLst/>
              <a:gdLst/>
              <a:ahLst/>
              <a:cxnLst/>
              <a:rect l="l" t="t" r="r" b="b"/>
              <a:pathLst>
                <a:path w="1628" h="1214" extrusionOk="0">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6" name="Google Shape;1356;p48"/>
            <p:cNvSpPr/>
            <p:nvPr/>
          </p:nvSpPr>
          <p:spPr>
            <a:xfrm>
              <a:off x="3282963" y="3355450"/>
              <a:ext cx="40700" cy="30375"/>
            </a:xfrm>
            <a:custGeom>
              <a:avLst/>
              <a:gdLst/>
              <a:ahLst/>
              <a:cxnLst/>
              <a:rect l="l" t="t" r="r" b="b"/>
              <a:pathLst>
                <a:path w="1628" h="1215" extrusionOk="0">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57" name="Google Shape;1357;p48"/>
          <p:cNvGrpSpPr/>
          <p:nvPr/>
        </p:nvGrpSpPr>
        <p:grpSpPr>
          <a:xfrm>
            <a:off x="4020888" y="3091575"/>
            <a:ext cx="345075" cy="345150"/>
            <a:chOff x="4007438" y="3243975"/>
            <a:chExt cx="345075" cy="345150"/>
          </a:xfrm>
        </p:grpSpPr>
        <p:sp>
          <p:nvSpPr>
            <p:cNvPr id="1358" name="Google Shape;1358;p48"/>
            <p:cNvSpPr/>
            <p:nvPr/>
          </p:nvSpPr>
          <p:spPr>
            <a:xfrm>
              <a:off x="4311888" y="3351750"/>
              <a:ext cx="40625" cy="20525"/>
            </a:xfrm>
            <a:custGeom>
              <a:avLst/>
              <a:gdLst/>
              <a:ahLst/>
              <a:cxnLst/>
              <a:rect l="l" t="t" r="r" b="b"/>
              <a:pathLst>
                <a:path w="1625" h="821" extrusionOk="0">
                  <a:moveTo>
                    <a:pt x="410" y="1"/>
                  </a:moveTo>
                  <a:cubicBezTo>
                    <a:pt x="189" y="1"/>
                    <a:pt x="1" y="189"/>
                    <a:pt x="1" y="410"/>
                  </a:cubicBezTo>
                  <a:cubicBezTo>
                    <a:pt x="1" y="632"/>
                    <a:pt x="189" y="820"/>
                    <a:pt x="410" y="820"/>
                  </a:cubicBezTo>
                  <a:lnTo>
                    <a:pt x="1218" y="820"/>
                  </a:lnTo>
                  <a:cubicBezTo>
                    <a:pt x="1440" y="820"/>
                    <a:pt x="1625" y="632"/>
                    <a:pt x="1625" y="410"/>
                  </a:cubicBezTo>
                  <a:cubicBezTo>
                    <a:pt x="1625" y="189"/>
                    <a:pt x="1440" y="1"/>
                    <a:pt x="1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59" name="Google Shape;1359;p48"/>
            <p:cNvSpPr/>
            <p:nvPr/>
          </p:nvSpPr>
          <p:spPr>
            <a:xfrm>
              <a:off x="4303763" y="3284525"/>
              <a:ext cx="40625" cy="30275"/>
            </a:xfrm>
            <a:custGeom>
              <a:avLst/>
              <a:gdLst/>
              <a:ahLst/>
              <a:cxnLst/>
              <a:rect l="l" t="t" r="r" b="b"/>
              <a:pathLst>
                <a:path w="1625" h="1211" extrusionOk="0">
                  <a:moveTo>
                    <a:pt x="1156" y="0"/>
                  </a:moveTo>
                  <a:cubicBezTo>
                    <a:pt x="1089" y="0"/>
                    <a:pt x="1020" y="16"/>
                    <a:pt x="957" y="50"/>
                  </a:cubicBezTo>
                  <a:lnTo>
                    <a:pt x="256" y="457"/>
                  </a:lnTo>
                  <a:cubicBezTo>
                    <a:pt x="70" y="575"/>
                    <a:pt x="0" y="822"/>
                    <a:pt x="115" y="1007"/>
                  </a:cubicBezTo>
                  <a:cubicBezTo>
                    <a:pt x="187" y="1140"/>
                    <a:pt x="320" y="1211"/>
                    <a:pt x="460" y="1211"/>
                  </a:cubicBezTo>
                  <a:cubicBezTo>
                    <a:pt x="529" y="1211"/>
                    <a:pt x="599" y="1193"/>
                    <a:pt x="665" y="1158"/>
                  </a:cubicBezTo>
                  <a:lnTo>
                    <a:pt x="1366" y="751"/>
                  </a:lnTo>
                  <a:cubicBezTo>
                    <a:pt x="1554" y="645"/>
                    <a:pt x="1625" y="401"/>
                    <a:pt x="1518" y="202"/>
                  </a:cubicBezTo>
                  <a:cubicBezTo>
                    <a:pt x="1440" y="74"/>
                    <a:pt x="1300" y="0"/>
                    <a:pt x="11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0" name="Google Shape;1360;p48"/>
            <p:cNvSpPr/>
            <p:nvPr/>
          </p:nvSpPr>
          <p:spPr>
            <a:xfrm>
              <a:off x="4303763" y="3409225"/>
              <a:ext cx="40625" cy="30375"/>
            </a:xfrm>
            <a:custGeom>
              <a:avLst/>
              <a:gdLst/>
              <a:ahLst/>
              <a:cxnLst/>
              <a:rect l="l" t="t" r="r" b="b"/>
              <a:pathLst>
                <a:path w="1625" h="1215" extrusionOk="0">
                  <a:moveTo>
                    <a:pt x="460" y="0"/>
                  </a:moveTo>
                  <a:cubicBezTo>
                    <a:pt x="320" y="0"/>
                    <a:pt x="187" y="71"/>
                    <a:pt x="115" y="204"/>
                  </a:cubicBezTo>
                  <a:cubicBezTo>
                    <a:pt x="0" y="392"/>
                    <a:pt x="70" y="636"/>
                    <a:pt x="256" y="754"/>
                  </a:cubicBezTo>
                  <a:lnTo>
                    <a:pt x="957" y="1164"/>
                  </a:lnTo>
                  <a:cubicBezTo>
                    <a:pt x="1022" y="1198"/>
                    <a:pt x="1092" y="1214"/>
                    <a:pt x="1161" y="1214"/>
                  </a:cubicBezTo>
                  <a:cubicBezTo>
                    <a:pt x="1303" y="1214"/>
                    <a:pt x="1440" y="1144"/>
                    <a:pt x="1518" y="1009"/>
                  </a:cubicBezTo>
                  <a:cubicBezTo>
                    <a:pt x="1625" y="813"/>
                    <a:pt x="1554" y="566"/>
                    <a:pt x="1366" y="462"/>
                  </a:cubicBezTo>
                  <a:lnTo>
                    <a:pt x="665" y="53"/>
                  </a:lnTo>
                  <a:cubicBezTo>
                    <a:pt x="599" y="18"/>
                    <a:pt x="529"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1" name="Google Shape;1361;p48"/>
            <p:cNvSpPr/>
            <p:nvPr/>
          </p:nvSpPr>
          <p:spPr>
            <a:xfrm>
              <a:off x="4007438" y="3351750"/>
              <a:ext cx="40350" cy="20525"/>
            </a:xfrm>
            <a:custGeom>
              <a:avLst/>
              <a:gdLst/>
              <a:ahLst/>
              <a:cxnLst/>
              <a:rect l="l" t="t" r="r" b="b"/>
              <a:pathLst>
                <a:path w="1614" h="821" extrusionOk="0">
                  <a:moveTo>
                    <a:pt x="396" y="1"/>
                  </a:moveTo>
                  <a:cubicBezTo>
                    <a:pt x="175" y="1"/>
                    <a:pt x="1" y="189"/>
                    <a:pt x="1" y="410"/>
                  </a:cubicBezTo>
                  <a:cubicBezTo>
                    <a:pt x="1" y="632"/>
                    <a:pt x="175" y="820"/>
                    <a:pt x="396" y="820"/>
                  </a:cubicBezTo>
                  <a:lnTo>
                    <a:pt x="1204" y="820"/>
                  </a:lnTo>
                  <a:cubicBezTo>
                    <a:pt x="1426" y="820"/>
                    <a:pt x="1614" y="632"/>
                    <a:pt x="1614" y="410"/>
                  </a:cubicBezTo>
                  <a:cubicBezTo>
                    <a:pt x="1614" y="189"/>
                    <a:pt x="1426"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2" name="Google Shape;1362;p48"/>
            <p:cNvSpPr/>
            <p:nvPr/>
          </p:nvSpPr>
          <p:spPr>
            <a:xfrm>
              <a:off x="4015288" y="3284525"/>
              <a:ext cx="40650" cy="30275"/>
            </a:xfrm>
            <a:custGeom>
              <a:avLst/>
              <a:gdLst/>
              <a:ahLst/>
              <a:cxnLst/>
              <a:rect l="l" t="t" r="r" b="b"/>
              <a:pathLst>
                <a:path w="1626" h="1211" extrusionOk="0">
                  <a:moveTo>
                    <a:pt x="470" y="0"/>
                  </a:moveTo>
                  <a:cubicBezTo>
                    <a:pt x="327" y="0"/>
                    <a:pt x="190" y="74"/>
                    <a:pt x="119" y="202"/>
                  </a:cubicBezTo>
                  <a:cubicBezTo>
                    <a:pt x="1" y="401"/>
                    <a:pt x="71" y="645"/>
                    <a:pt x="259" y="751"/>
                  </a:cubicBezTo>
                  <a:lnTo>
                    <a:pt x="960" y="1158"/>
                  </a:lnTo>
                  <a:cubicBezTo>
                    <a:pt x="1026" y="1193"/>
                    <a:pt x="1097" y="1211"/>
                    <a:pt x="1166" y="1211"/>
                  </a:cubicBezTo>
                  <a:cubicBezTo>
                    <a:pt x="1306" y="1211"/>
                    <a:pt x="1439" y="1140"/>
                    <a:pt x="1510" y="1007"/>
                  </a:cubicBezTo>
                  <a:cubicBezTo>
                    <a:pt x="1625" y="822"/>
                    <a:pt x="1555" y="575"/>
                    <a:pt x="1370" y="457"/>
                  </a:cubicBezTo>
                  <a:lnTo>
                    <a:pt x="669" y="50"/>
                  </a:lnTo>
                  <a:cubicBezTo>
                    <a:pt x="605" y="16"/>
                    <a:pt x="537" y="0"/>
                    <a:pt x="4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3" name="Google Shape;1363;p48"/>
            <p:cNvSpPr/>
            <p:nvPr/>
          </p:nvSpPr>
          <p:spPr>
            <a:xfrm>
              <a:off x="4015288" y="3409225"/>
              <a:ext cx="40650" cy="30375"/>
            </a:xfrm>
            <a:custGeom>
              <a:avLst/>
              <a:gdLst/>
              <a:ahLst/>
              <a:cxnLst/>
              <a:rect l="l" t="t" r="r" b="b"/>
              <a:pathLst>
                <a:path w="1626" h="1215" extrusionOk="0">
                  <a:moveTo>
                    <a:pt x="1166" y="0"/>
                  </a:moveTo>
                  <a:cubicBezTo>
                    <a:pt x="1097" y="0"/>
                    <a:pt x="1026" y="18"/>
                    <a:pt x="960" y="53"/>
                  </a:cubicBezTo>
                  <a:lnTo>
                    <a:pt x="259" y="462"/>
                  </a:lnTo>
                  <a:cubicBezTo>
                    <a:pt x="71" y="566"/>
                    <a:pt x="1" y="813"/>
                    <a:pt x="119" y="1009"/>
                  </a:cubicBezTo>
                  <a:cubicBezTo>
                    <a:pt x="189" y="1144"/>
                    <a:pt x="324" y="1214"/>
                    <a:pt x="465" y="1214"/>
                  </a:cubicBezTo>
                  <a:cubicBezTo>
                    <a:pt x="534" y="1214"/>
                    <a:pt x="604" y="1198"/>
                    <a:pt x="669" y="1164"/>
                  </a:cubicBezTo>
                  <a:lnTo>
                    <a:pt x="1370" y="754"/>
                  </a:lnTo>
                  <a:cubicBezTo>
                    <a:pt x="1555" y="636"/>
                    <a:pt x="1625" y="392"/>
                    <a:pt x="1510" y="204"/>
                  </a:cubicBezTo>
                  <a:cubicBezTo>
                    <a:pt x="1439" y="71"/>
                    <a:pt x="1306" y="0"/>
                    <a:pt x="1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4" name="Google Shape;1364;p48"/>
            <p:cNvSpPr/>
            <p:nvPr/>
          </p:nvSpPr>
          <p:spPr>
            <a:xfrm>
              <a:off x="4061788" y="3243975"/>
              <a:ext cx="235825" cy="345150"/>
            </a:xfrm>
            <a:custGeom>
              <a:avLst/>
              <a:gdLst/>
              <a:ahLst/>
              <a:cxnLst/>
              <a:rect l="l" t="t" r="r" b="b"/>
              <a:pathLst>
                <a:path w="9433" h="13806" extrusionOk="0">
                  <a:moveTo>
                    <a:pt x="4722" y="2595"/>
                  </a:moveTo>
                  <a:lnTo>
                    <a:pt x="4815" y="2688"/>
                  </a:lnTo>
                  <a:cubicBezTo>
                    <a:pt x="5295" y="3167"/>
                    <a:pt x="5295" y="3939"/>
                    <a:pt x="4815" y="4407"/>
                  </a:cubicBezTo>
                  <a:lnTo>
                    <a:pt x="4722" y="4500"/>
                  </a:lnTo>
                  <a:lnTo>
                    <a:pt x="4630" y="4407"/>
                  </a:lnTo>
                  <a:cubicBezTo>
                    <a:pt x="4150" y="3939"/>
                    <a:pt x="4150" y="3167"/>
                    <a:pt x="4630" y="2688"/>
                  </a:cubicBezTo>
                  <a:lnTo>
                    <a:pt x="4722" y="2595"/>
                  </a:lnTo>
                  <a:close/>
                  <a:moveTo>
                    <a:pt x="3098" y="5936"/>
                  </a:moveTo>
                  <a:cubicBezTo>
                    <a:pt x="3763" y="5936"/>
                    <a:pt x="4313" y="6475"/>
                    <a:pt x="4313" y="7154"/>
                  </a:cubicBezTo>
                  <a:lnTo>
                    <a:pt x="4313" y="7283"/>
                  </a:lnTo>
                  <a:lnTo>
                    <a:pt x="4172" y="7283"/>
                  </a:lnTo>
                  <a:cubicBezTo>
                    <a:pt x="3508" y="7283"/>
                    <a:pt x="2969" y="6744"/>
                    <a:pt x="2969" y="6065"/>
                  </a:cubicBezTo>
                  <a:lnTo>
                    <a:pt x="2969" y="5936"/>
                  </a:lnTo>
                  <a:close/>
                  <a:moveTo>
                    <a:pt x="6464" y="5936"/>
                  </a:moveTo>
                  <a:lnTo>
                    <a:pt x="6464" y="6065"/>
                  </a:lnTo>
                  <a:cubicBezTo>
                    <a:pt x="6464" y="6744"/>
                    <a:pt x="5926" y="7283"/>
                    <a:pt x="5261" y="7283"/>
                  </a:cubicBezTo>
                  <a:lnTo>
                    <a:pt x="5121" y="7283"/>
                  </a:lnTo>
                  <a:lnTo>
                    <a:pt x="5121" y="7154"/>
                  </a:lnTo>
                  <a:cubicBezTo>
                    <a:pt x="5121" y="6475"/>
                    <a:pt x="5668" y="5936"/>
                    <a:pt x="6335" y="5936"/>
                  </a:cubicBezTo>
                  <a:close/>
                  <a:moveTo>
                    <a:pt x="4722" y="816"/>
                  </a:moveTo>
                  <a:cubicBezTo>
                    <a:pt x="6874" y="816"/>
                    <a:pt x="8627" y="2570"/>
                    <a:pt x="8627" y="4721"/>
                  </a:cubicBezTo>
                  <a:cubicBezTo>
                    <a:pt x="8627" y="5844"/>
                    <a:pt x="8148" y="6907"/>
                    <a:pt x="7306" y="7645"/>
                  </a:cubicBezTo>
                  <a:cubicBezTo>
                    <a:pt x="6708" y="8180"/>
                    <a:pt x="6324" y="8918"/>
                    <a:pt x="6229" y="9712"/>
                  </a:cubicBezTo>
                  <a:lnTo>
                    <a:pt x="5121" y="9712"/>
                  </a:lnTo>
                  <a:lnTo>
                    <a:pt x="5121" y="8088"/>
                  </a:lnTo>
                  <a:lnTo>
                    <a:pt x="5261" y="8088"/>
                  </a:lnTo>
                  <a:cubicBezTo>
                    <a:pt x="6369" y="8088"/>
                    <a:pt x="7281" y="7187"/>
                    <a:pt x="7281" y="6065"/>
                  </a:cubicBezTo>
                  <a:lnTo>
                    <a:pt x="7281" y="5529"/>
                  </a:lnTo>
                  <a:cubicBezTo>
                    <a:pt x="7281" y="5305"/>
                    <a:pt x="7096" y="5131"/>
                    <a:pt x="6874" y="5131"/>
                  </a:cubicBezTo>
                  <a:lnTo>
                    <a:pt x="6335" y="5131"/>
                  </a:lnTo>
                  <a:cubicBezTo>
                    <a:pt x="5878" y="5131"/>
                    <a:pt x="5457" y="5283"/>
                    <a:pt x="5121" y="5529"/>
                  </a:cubicBezTo>
                  <a:lnTo>
                    <a:pt x="5121" y="5249"/>
                  </a:lnTo>
                  <a:lnTo>
                    <a:pt x="5387" y="4980"/>
                  </a:lnTo>
                  <a:cubicBezTo>
                    <a:pt x="6173" y="4197"/>
                    <a:pt x="6173" y="2909"/>
                    <a:pt x="5387" y="2127"/>
                  </a:cubicBezTo>
                  <a:lnTo>
                    <a:pt x="5003" y="1742"/>
                  </a:lnTo>
                  <a:cubicBezTo>
                    <a:pt x="4921" y="1659"/>
                    <a:pt x="4819" y="1618"/>
                    <a:pt x="4717" y="1618"/>
                  </a:cubicBezTo>
                  <a:cubicBezTo>
                    <a:pt x="4614" y="1618"/>
                    <a:pt x="4512" y="1659"/>
                    <a:pt x="4430" y="1742"/>
                  </a:cubicBezTo>
                  <a:lnTo>
                    <a:pt x="4043" y="2127"/>
                  </a:lnTo>
                  <a:cubicBezTo>
                    <a:pt x="3261" y="2909"/>
                    <a:pt x="3261" y="4197"/>
                    <a:pt x="4043" y="4980"/>
                  </a:cubicBezTo>
                  <a:lnTo>
                    <a:pt x="4313" y="5249"/>
                  </a:lnTo>
                  <a:lnTo>
                    <a:pt x="4313" y="5529"/>
                  </a:lnTo>
                  <a:cubicBezTo>
                    <a:pt x="3973" y="5283"/>
                    <a:pt x="3552" y="5131"/>
                    <a:pt x="3098" y="5131"/>
                  </a:cubicBezTo>
                  <a:lnTo>
                    <a:pt x="2559" y="5131"/>
                  </a:lnTo>
                  <a:cubicBezTo>
                    <a:pt x="2338" y="5131"/>
                    <a:pt x="2150" y="5305"/>
                    <a:pt x="2150" y="5529"/>
                  </a:cubicBezTo>
                  <a:lnTo>
                    <a:pt x="2150" y="6065"/>
                  </a:lnTo>
                  <a:cubicBezTo>
                    <a:pt x="2150" y="7187"/>
                    <a:pt x="3061" y="8088"/>
                    <a:pt x="4172" y="8088"/>
                  </a:cubicBezTo>
                  <a:lnTo>
                    <a:pt x="4313" y="8088"/>
                  </a:lnTo>
                  <a:lnTo>
                    <a:pt x="4313" y="9712"/>
                  </a:lnTo>
                  <a:lnTo>
                    <a:pt x="3213" y="9712"/>
                  </a:lnTo>
                  <a:cubicBezTo>
                    <a:pt x="3109" y="8918"/>
                    <a:pt x="2722" y="8180"/>
                    <a:pt x="2127" y="7645"/>
                  </a:cubicBezTo>
                  <a:cubicBezTo>
                    <a:pt x="1286" y="6907"/>
                    <a:pt x="806" y="5844"/>
                    <a:pt x="806" y="4721"/>
                  </a:cubicBezTo>
                  <a:cubicBezTo>
                    <a:pt x="806" y="2570"/>
                    <a:pt x="2559" y="816"/>
                    <a:pt x="4722" y="816"/>
                  </a:cubicBezTo>
                  <a:close/>
                  <a:moveTo>
                    <a:pt x="6195" y="10520"/>
                  </a:moveTo>
                  <a:lnTo>
                    <a:pt x="6195" y="11244"/>
                  </a:lnTo>
                  <a:cubicBezTo>
                    <a:pt x="6195" y="11325"/>
                    <a:pt x="6136" y="11384"/>
                    <a:pt x="6066" y="11384"/>
                  </a:cubicBezTo>
                  <a:lnTo>
                    <a:pt x="3367" y="11384"/>
                  </a:lnTo>
                  <a:cubicBezTo>
                    <a:pt x="3297" y="11384"/>
                    <a:pt x="3238" y="11325"/>
                    <a:pt x="3238" y="11244"/>
                  </a:cubicBezTo>
                  <a:lnTo>
                    <a:pt x="3238" y="10520"/>
                  </a:lnTo>
                  <a:close/>
                  <a:moveTo>
                    <a:pt x="5656" y="12192"/>
                  </a:moveTo>
                  <a:lnTo>
                    <a:pt x="5656" y="12599"/>
                  </a:lnTo>
                  <a:cubicBezTo>
                    <a:pt x="5656" y="12823"/>
                    <a:pt x="5482" y="12997"/>
                    <a:pt x="5261" y="12997"/>
                  </a:cubicBezTo>
                  <a:lnTo>
                    <a:pt x="4172" y="12997"/>
                  </a:lnTo>
                  <a:cubicBezTo>
                    <a:pt x="3951" y="12997"/>
                    <a:pt x="3774" y="12823"/>
                    <a:pt x="3774" y="12599"/>
                  </a:cubicBezTo>
                  <a:lnTo>
                    <a:pt x="3774" y="12192"/>
                  </a:lnTo>
                  <a:close/>
                  <a:moveTo>
                    <a:pt x="4722" y="0"/>
                  </a:moveTo>
                  <a:cubicBezTo>
                    <a:pt x="2116" y="0"/>
                    <a:pt x="1" y="2115"/>
                    <a:pt x="1" y="4721"/>
                  </a:cubicBezTo>
                  <a:cubicBezTo>
                    <a:pt x="1" y="6065"/>
                    <a:pt x="573" y="7353"/>
                    <a:pt x="1589" y="8251"/>
                  </a:cubicBezTo>
                  <a:cubicBezTo>
                    <a:pt x="2116" y="8719"/>
                    <a:pt x="2419" y="9398"/>
                    <a:pt x="2419" y="10110"/>
                  </a:cubicBezTo>
                  <a:lnTo>
                    <a:pt x="2419" y="11244"/>
                  </a:lnTo>
                  <a:cubicBezTo>
                    <a:pt x="2419" y="11617"/>
                    <a:pt x="2641" y="11945"/>
                    <a:pt x="2969" y="12097"/>
                  </a:cubicBezTo>
                  <a:lnTo>
                    <a:pt x="2969" y="12599"/>
                  </a:lnTo>
                  <a:cubicBezTo>
                    <a:pt x="2969" y="13266"/>
                    <a:pt x="3508" y="13805"/>
                    <a:pt x="4172" y="13805"/>
                  </a:cubicBezTo>
                  <a:lnTo>
                    <a:pt x="5261" y="13805"/>
                  </a:lnTo>
                  <a:cubicBezTo>
                    <a:pt x="5926" y="13805"/>
                    <a:pt x="6464" y="13266"/>
                    <a:pt x="6464" y="12599"/>
                  </a:cubicBezTo>
                  <a:lnTo>
                    <a:pt x="6464" y="12097"/>
                  </a:lnTo>
                  <a:cubicBezTo>
                    <a:pt x="6790" y="11945"/>
                    <a:pt x="7014" y="11617"/>
                    <a:pt x="7014" y="11244"/>
                  </a:cubicBezTo>
                  <a:lnTo>
                    <a:pt x="7014" y="10110"/>
                  </a:lnTo>
                  <a:cubicBezTo>
                    <a:pt x="7014" y="9398"/>
                    <a:pt x="7317" y="8719"/>
                    <a:pt x="7842" y="8251"/>
                  </a:cubicBezTo>
                  <a:cubicBezTo>
                    <a:pt x="8860" y="7353"/>
                    <a:pt x="9432" y="6065"/>
                    <a:pt x="9432" y="4721"/>
                  </a:cubicBezTo>
                  <a:cubicBezTo>
                    <a:pt x="9432" y="2115"/>
                    <a:pt x="7317" y="0"/>
                    <a:pt x="4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65" name="Google Shape;1365;p48"/>
          <p:cNvGrpSpPr/>
          <p:nvPr/>
        </p:nvGrpSpPr>
        <p:grpSpPr>
          <a:xfrm>
            <a:off x="2516175" y="3091575"/>
            <a:ext cx="346625" cy="345150"/>
            <a:chOff x="2502463" y="3243975"/>
            <a:chExt cx="346625" cy="345150"/>
          </a:xfrm>
        </p:grpSpPr>
        <p:sp>
          <p:nvSpPr>
            <p:cNvPr id="1366" name="Google Shape;1366;p48"/>
            <p:cNvSpPr/>
            <p:nvPr/>
          </p:nvSpPr>
          <p:spPr>
            <a:xfrm>
              <a:off x="2543063" y="3339150"/>
              <a:ext cx="128025" cy="154925"/>
            </a:xfrm>
            <a:custGeom>
              <a:avLst/>
              <a:gdLst/>
              <a:ahLst/>
              <a:cxnLst/>
              <a:rect l="l" t="t" r="r" b="b"/>
              <a:pathLst>
                <a:path w="5121" h="6197" extrusionOk="0">
                  <a:moveTo>
                    <a:pt x="2551" y="881"/>
                  </a:moveTo>
                  <a:lnTo>
                    <a:pt x="3953" y="1756"/>
                  </a:lnTo>
                  <a:lnTo>
                    <a:pt x="2551" y="2620"/>
                  </a:lnTo>
                  <a:lnTo>
                    <a:pt x="1159" y="1756"/>
                  </a:lnTo>
                  <a:lnTo>
                    <a:pt x="2551" y="881"/>
                  </a:lnTo>
                  <a:close/>
                  <a:moveTo>
                    <a:pt x="809" y="2480"/>
                  </a:moveTo>
                  <a:lnTo>
                    <a:pt x="2152" y="3321"/>
                  </a:lnTo>
                  <a:lnTo>
                    <a:pt x="2152" y="5064"/>
                  </a:lnTo>
                  <a:lnTo>
                    <a:pt x="809" y="4222"/>
                  </a:lnTo>
                  <a:lnTo>
                    <a:pt x="809" y="2480"/>
                  </a:lnTo>
                  <a:close/>
                  <a:moveTo>
                    <a:pt x="4315" y="2480"/>
                  </a:moveTo>
                  <a:lnTo>
                    <a:pt x="4315" y="4222"/>
                  </a:lnTo>
                  <a:lnTo>
                    <a:pt x="2960" y="5064"/>
                  </a:lnTo>
                  <a:lnTo>
                    <a:pt x="2960" y="3321"/>
                  </a:lnTo>
                  <a:lnTo>
                    <a:pt x="4315" y="2480"/>
                  </a:lnTo>
                  <a:close/>
                  <a:moveTo>
                    <a:pt x="2560" y="1"/>
                  </a:moveTo>
                  <a:cubicBezTo>
                    <a:pt x="2486" y="1"/>
                    <a:pt x="2410" y="21"/>
                    <a:pt x="2340" y="62"/>
                  </a:cubicBezTo>
                  <a:lnTo>
                    <a:pt x="189" y="1405"/>
                  </a:lnTo>
                  <a:cubicBezTo>
                    <a:pt x="71" y="1476"/>
                    <a:pt x="1" y="1616"/>
                    <a:pt x="1" y="1756"/>
                  </a:cubicBezTo>
                  <a:lnTo>
                    <a:pt x="1" y="4444"/>
                  </a:lnTo>
                  <a:cubicBezTo>
                    <a:pt x="1" y="4584"/>
                    <a:pt x="71" y="4713"/>
                    <a:pt x="189" y="4794"/>
                  </a:cubicBezTo>
                  <a:lnTo>
                    <a:pt x="2340" y="6141"/>
                  </a:lnTo>
                  <a:cubicBezTo>
                    <a:pt x="2410" y="6174"/>
                    <a:pt x="2481" y="6197"/>
                    <a:pt x="2562" y="6197"/>
                  </a:cubicBezTo>
                  <a:cubicBezTo>
                    <a:pt x="2632" y="6197"/>
                    <a:pt x="2713" y="6174"/>
                    <a:pt x="2772" y="6141"/>
                  </a:cubicBezTo>
                  <a:lnTo>
                    <a:pt x="4935" y="4794"/>
                  </a:lnTo>
                  <a:cubicBezTo>
                    <a:pt x="5050" y="4713"/>
                    <a:pt x="5120" y="4584"/>
                    <a:pt x="5120" y="4444"/>
                  </a:cubicBezTo>
                  <a:lnTo>
                    <a:pt x="5120" y="1756"/>
                  </a:lnTo>
                  <a:cubicBezTo>
                    <a:pt x="5120" y="1616"/>
                    <a:pt x="5050" y="1476"/>
                    <a:pt x="4935" y="1405"/>
                  </a:cubicBezTo>
                  <a:lnTo>
                    <a:pt x="2772" y="62"/>
                  </a:lnTo>
                  <a:cubicBezTo>
                    <a:pt x="2708" y="21"/>
                    <a:pt x="2635" y="1"/>
                    <a:pt x="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67" name="Google Shape;1367;p48"/>
            <p:cNvSpPr/>
            <p:nvPr/>
          </p:nvSpPr>
          <p:spPr>
            <a:xfrm>
              <a:off x="2502463" y="3243975"/>
              <a:ext cx="346625" cy="345150"/>
            </a:xfrm>
            <a:custGeom>
              <a:avLst/>
              <a:gdLst/>
              <a:ahLst/>
              <a:cxnLst/>
              <a:rect l="l" t="t" r="r" b="b"/>
              <a:pathLst>
                <a:path w="13865" h="13806" extrusionOk="0">
                  <a:moveTo>
                    <a:pt x="4851" y="816"/>
                  </a:moveTo>
                  <a:lnTo>
                    <a:pt x="4851" y="1484"/>
                  </a:lnTo>
                  <a:cubicBezTo>
                    <a:pt x="4851" y="1566"/>
                    <a:pt x="4795" y="1624"/>
                    <a:pt x="4725" y="1624"/>
                  </a:cubicBezTo>
                  <a:lnTo>
                    <a:pt x="3647" y="1624"/>
                  </a:lnTo>
                  <a:cubicBezTo>
                    <a:pt x="3566" y="1624"/>
                    <a:pt x="3507" y="1566"/>
                    <a:pt x="3507" y="1484"/>
                  </a:cubicBezTo>
                  <a:lnTo>
                    <a:pt x="3507" y="816"/>
                  </a:lnTo>
                  <a:close/>
                  <a:moveTo>
                    <a:pt x="12591" y="2724"/>
                  </a:moveTo>
                  <a:cubicBezTo>
                    <a:pt x="12812" y="2724"/>
                    <a:pt x="13000" y="2909"/>
                    <a:pt x="13000" y="3131"/>
                  </a:cubicBezTo>
                  <a:cubicBezTo>
                    <a:pt x="13000" y="3355"/>
                    <a:pt x="12812" y="3540"/>
                    <a:pt x="12591" y="3540"/>
                  </a:cubicBezTo>
                  <a:cubicBezTo>
                    <a:pt x="12369" y="3540"/>
                    <a:pt x="12181" y="3355"/>
                    <a:pt x="12181" y="3131"/>
                  </a:cubicBezTo>
                  <a:cubicBezTo>
                    <a:pt x="12181" y="2909"/>
                    <a:pt x="12369" y="2724"/>
                    <a:pt x="12591" y="2724"/>
                  </a:cubicBezTo>
                  <a:close/>
                  <a:moveTo>
                    <a:pt x="12591" y="6497"/>
                  </a:moveTo>
                  <a:cubicBezTo>
                    <a:pt x="12812" y="6497"/>
                    <a:pt x="13000" y="6685"/>
                    <a:pt x="13000" y="6907"/>
                  </a:cubicBezTo>
                  <a:cubicBezTo>
                    <a:pt x="13000" y="7128"/>
                    <a:pt x="12812" y="7305"/>
                    <a:pt x="12591" y="7305"/>
                  </a:cubicBezTo>
                  <a:cubicBezTo>
                    <a:pt x="12369" y="7305"/>
                    <a:pt x="12181" y="7128"/>
                    <a:pt x="12181" y="6907"/>
                  </a:cubicBezTo>
                  <a:cubicBezTo>
                    <a:pt x="12181" y="6685"/>
                    <a:pt x="12369" y="6497"/>
                    <a:pt x="12591" y="6497"/>
                  </a:cubicBezTo>
                  <a:close/>
                  <a:moveTo>
                    <a:pt x="12591" y="10273"/>
                  </a:moveTo>
                  <a:cubicBezTo>
                    <a:pt x="12812" y="10273"/>
                    <a:pt x="13000" y="10461"/>
                    <a:pt x="13000" y="10683"/>
                  </a:cubicBezTo>
                  <a:cubicBezTo>
                    <a:pt x="13000" y="10904"/>
                    <a:pt x="12812" y="11081"/>
                    <a:pt x="12591" y="11081"/>
                  </a:cubicBezTo>
                  <a:cubicBezTo>
                    <a:pt x="12369" y="11081"/>
                    <a:pt x="12181" y="10904"/>
                    <a:pt x="12181" y="10683"/>
                  </a:cubicBezTo>
                  <a:cubicBezTo>
                    <a:pt x="12181" y="10461"/>
                    <a:pt x="12369" y="10273"/>
                    <a:pt x="12591" y="10273"/>
                  </a:cubicBezTo>
                  <a:close/>
                  <a:moveTo>
                    <a:pt x="6338" y="816"/>
                  </a:moveTo>
                  <a:cubicBezTo>
                    <a:pt x="7014" y="816"/>
                    <a:pt x="7552" y="1355"/>
                    <a:pt x="7552" y="2023"/>
                  </a:cubicBezTo>
                  <a:lnTo>
                    <a:pt x="7552" y="11115"/>
                  </a:lnTo>
                  <a:lnTo>
                    <a:pt x="808" y="11115"/>
                  </a:lnTo>
                  <a:lnTo>
                    <a:pt x="808" y="2023"/>
                  </a:lnTo>
                  <a:cubicBezTo>
                    <a:pt x="808" y="1355"/>
                    <a:pt x="1358" y="816"/>
                    <a:pt x="2023" y="816"/>
                  </a:cubicBezTo>
                  <a:lnTo>
                    <a:pt x="2702" y="816"/>
                  </a:lnTo>
                  <a:lnTo>
                    <a:pt x="2702" y="1484"/>
                  </a:lnTo>
                  <a:cubicBezTo>
                    <a:pt x="2702" y="2009"/>
                    <a:pt x="3123" y="2430"/>
                    <a:pt x="3647" y="2430"/>
                  </a:cubicBezTo>
                  <a:lnTo>
                    <a:pt x="4725" y="2430"/>
                  </a:lnTo>
                  <a:cubicBezTo>
                    <a:pt x="5249" y="2430"/>
                    <a:pt x="5670" y="2009"/>
                    <a:pt x="5670" y="1484"/>
                  </a:cubicBezTo>
                  <a:lnTo>
                    <a:pt x="5670" y="816"/>
                  </a:lnTo>
                  <a:close/>
                  <a:moveTo>
                    <a:pt x="7541" y="11923"/>
                  </a:moveTo>
                  <a:cubicBezTo>
                    <a:pt x="7471" y="12529"/>
                    <a:pt x="6955" y="12997"/>
                    <a:pt x="6338" y="12997"/>
                  </a:cubicBezTo>
                  <a:lnTo>
                    <a:pt x="2023" y="12997"/>
                  </a:lnTo>
                  <a:cubicBezTo>
                    <a:pt x="1392" y="12997"/>
                    <a:pt x="878" y="12529"/>
                    <a:pt x="820" y="11923"/>
                  </a:cubicBezTo>
                  <a:close/>
                  <a:moveTo>
                    <a:pt x="2023" y="0"/>
                  </a:moveTo>
                  <a:cubicBezTo>
                    <a:pt x="912" y="0"/>
                    <a:pt x="0" y="912"/>
                    <a:pt x="0" y="2023"/>
                  </a:cubicBezTo>
                  <a:lnTo>
                    <a:pt x="0" y="11782"/>
                  </a:lnTo>
                  <a:cubicBezTo>
                    <a:pt x="0" y="12905"/>
                    <a:pt x="912" y="13805"/>
                    <a:pt x="2023" y="13805"/>
                  </a:cubicBezTo>
                  <a:lnTo>
                    <a:pt x="6338" y="13805"/>
                  </a:lnTo>
                  <a:cubicBezTo>
                    <a:pt x="7460" y="13805"/>
                    <a:pt x="8357" y="12905"/>
                    <a:pt x="8357" y="11782"/>
                  </a:cubicBezTo>
                  <a:lnTo>
                    <a:pt x="8357" y="9199"/>
                  </a:lnTo>
                  <a:lnTo>
                    <a:pt x="11036" y="9199"/>
                  </a:lnTo>
                  <a:lnTo>
                    <a:pt x="11598" y="9981"/>
                  </a:lnTo>
                  <a:cubicBezTo>
                    <a:pt x="11443" y="10203"/>
                    <a:pt x="11362" y="10472"/>
                    <a:pt x="11387" y="10764"/>
                  </a:cubicBezTo>
                  <a:cubicBezTo>
                    <a:pt x="11421" y="11373"/>
                    <a:pt x="11934" y="11864"/>
                    <a:pt x="12543" y="11886"/>
                  </a:cubicBezTo>
                  <a:cubicBezTo>
                    <a:pt x="12564" y="11887"/>
                    <a:pt x="12585" y="11888"/>
                    <a:pt x="12607" y="11888"/>
                  </a:cubicBezTo>
                  <a:cubicBezTo>
                    <a:pt x="13268" y="11888"/>
                    <a:pt x="13805" y="11341"/>
                    <a:pt x="13805" y="10683"/>
                  </a:cubicBezTo>
                  <a:cubicBezTo>
                    <a:pt x="13805" y="10018"/>
                    <a:pt x="13267" y="9468"/>
                    <a:pt x="12591" y="9468"/>
                  </a:cubicBezTo>
                  <a:cubicBezTo>
                    <a:pt x="12484" y="9468"/>
                    <a:pt x="12369" y="9479"/>
                    <a:pt x="12262" y="9513"/>
                  </a:cubicBezTo>
                  <a:lnTo>
                    <a:pt x="11572" y="8556"/>
                  </a:lnTo>
                  <a:cubicBezTo>
                    <a:pt x="11502" y="8450"/>
                    <a:pt x="11373" y="8391"/>
                    <a:pt x="11247" y="8391"/>
                  </a:cubicBezTo>
                  <a:lnTo>
                    <a:pt x="8357" y="8391"/>
                  </a:lnTo>
                  <a:lnTo>
                    <a:pt x="8357" y="7305"/>
                  </a:lnTo>
                  <a:lnTo>
                    <a:pt x="11457" y="7305"/>
                  </a:lnTo>
                  <a:cubicBezTo>
                    <a:pt x="11623" y="7773"/>
                    <a:pt x="12066" y="8113"/>
                    <a:pt x="12582" y="8113"/>
                  </a:cubicBezTo>
                  <a:cubicBezTo>
                    <a:pt x="12608" y="8113"/>
                    <a:pt x="12634" y="8112"/>
                    <a:pt x="12661" y="8110"/>
                  </a:cubicBezTo>
                  <a:cubicBezTo>
                    <a:pt x="13281" y="8077"/>
                    <a:pt x="13783" y="7574"/>
                    <a:pt x="13805" y="6955"/>
                  </a:cubicBezTo>
                  <a:cubicBezTo>
                    <a:pt x="13842" y="6264"/>
                    <a:pt x="13281" y="5692"/>
                    <a:pt x="12591" y="5692"/>
                  </a:cubicBezTo>
                  <a:cubicBezTo>
                    <a:pt x="12063" y="5692"/>
                    <a:pt x="11620" y="6032"/>
                    <a:pt x="11457" y="6497"/>
                  </a:cubicBezTo>
                  <a:lnTo>
                    <a:pt x="8357" y="6497"/>
                  </a:lnTo>
                  <a:lnTo>
                    <a:pt x="8357" y="5423"/>
                  </a:lnTo>
                  <a:lnTo>
                    <a:pt x="11247" y="5423"/>
                  </a:lnTo>
                  <a:cubicBezTo>
                    <a:pt x="11373" y="5423"/>
                    <a:pt x="11502" y="5364"/>
                    <a:pt x="11572" y="5249"/>
                  </a:cubicBezTo>
                  <a:lnTo>
                    <a:pt x="12262" y="4301"/>
                  </a:lnTo>
                  <a:cubicBezTo>
                    <a:pt x="12369" y="4323"/>
                    <a:pt x="12484" y="4348"/>
                    <a:pt x="12591" y="4348"/>
                  </a:cubicBezTo>
                  <a:cubicBezTo>
                    <a:pt x="13292" y="4348"/>
                    <a:pt x="13864" y="3751"/>
                    <a:pt x="13805" y="3038"/>
                  </a:cubicBezTo>
                  <a:cubicBezTo>
                    <a:pt x="13758" y="2444"/>
                    <a:pt x="13281" y="1964"/>
                    <a:pt x="12683" y="1916"/>
                  </a:cubicBezTo>
                  <a:cubicBezTo>
                    <a:pt x="12655" y="1914"/>
                    <a:pt x="12628" y="1913"/>
                    <a:pt x="12600" y="1913"/>
                  </a:cubicBezTo>
                  <a:cubicBezTo>
                    <a:pt x="11936" y="1913"/>
                    <a:pt x="11387" y="2457"/>
                    <a:pt x="11387" y="3131"/>
                  </a:cubicBezTo>
                  <a:cubicBezTo>
                    <a:pt x="11387" y="3389"/>
                    <a:pt x="11469" y="3636"/>
                    <a:pt x="11598" y="3821"/>
                  </a:cubicBezTo>
                  <a:lnTo>
                    <a:pt x="11036" y="4618"/>
                  </a:lnTo>
                  <a:lnTo>
                    <a:pt x="8357" y="4618"/>
                  </a:lnTo>
                  <a:lnTo>
                    <a:pt x="8357" y="2023"/>
                  </a:lnTo>
                  <a:cubicBezTo>
                    <a:pt x="8357" y="912"/>
                    <a:pt x="7460" y="0"/>
                    <a:pt x="6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68" name="Google Shape;1368;p48"/>
          <p:cNvGrpSpPr/>
          <p:nvPr/>
        </p:nvGrpSpPr>
        <p:grpSpPr>
          <a:xfrm>
            <a:off x="1728663" y="3091575"/>
            <a:ext cx="345425" cy="345150"/>
            <a:chOff x="1735413" y="3243975"/>
            <a:chExt cx="345425" cy="345150"/>
          </a:xfrm>
        </p:grpSpPr>
        <p:sp>
          <p:nvSpPr>
            <p:cNvPr id="1369" name="Google Shape;1369;p48"/>
            <p:cNvSpPr/>
            <p:nvPr/>
          </p:nvSpPr>
          <p:spPr>
            <a:xfrm>
              <a:off x="1735413" y="3299150"/>
              <a:ext cx="236100" cy="289975"/>
            </a:xfrm>
            <a:custGeom>
              <a:avLst/>
              <a:gdLst/>
              <a:ahLst/>
              <a:cxnLst/>
              <a:rect l="l" t="t" r="r" b="b"/>
              <a:pathLst>
                <a:path w="9444" h="11599" extrusionOk="0">
                  <a:moveTo>
                    <a:pt x="4009" y="820"/>
                  </a:moveTo>
                  <a:cubicBezTo>
                    <a:pt x="4183" y="820"/>
                    <a:pt x="4360" y="890"/>
                    <a:pt x="4478" y="1019"/>
                  </a:cubicBezTo>
                  <a:lnTo>
                    <a:pt x="4980" y="1510"/>
                  </a:lnTo>
                  <a:cubicBezTo>
                    <a:pt x="5050" y="1580"/>
                    <a:pt x="5154" y="1625"/>
                    <a:pt x="5261" y="1625"/>
                  </a:cubicBezTo>
                  <a:lnTo>
                    <a:pt x="5530" y="1625"/>
                  </a:lnTo>
                  <a:cubicBezTo>
                    <a:pt x="5903" y="1625"/>
                    <a:pt x="6206" y="1931"/>
                    <a:pt x="6206" y="2304"/>
                  </a:cubicBezTo>
                  <a:lnTo>
                    <a:pt x="6206" y="2702"/>
                  </a:lnTo>
                  <a:lnTo>
                    <a:pt x="2828" y="2702"/>
                  </a:lnTo>
                  <a:cubicBezTo>
                    <a:pt x="2466" y="2702"/>
                    <a:pt x="2163" y="2397"/>
                    <a:pt x="2163" y="2024"/>
                  </a:cubicBezTo>
                  <a:lnTo>
                    <a:pt x="2163" y="1485"/>
                  </a:lnTo>
                  <a:cubicBezTo>
                    <a:pt x="2163" y="1123"/>
                    <a:pt x="2466" y="820"/>
                    <a:pt x="2828" y="820"/>
                  </a:cubicBezTo>
                  <a:close/>
                  <a:moveTo>
                    <a:pt x="6206" y="3508"/>
                  </a:moveTo>
                  <a:lnTo>
                    <a:pt x="6206" y="4992"/>
                  </a:lnTo>
                  <a:cubicBezTo>
                    <a:pt x="6206" y="5813"/>
                    <a:pt x="5538" y="6480"/>
                    <a:pt x="4713" y="6480"/>
                  </a:cubicBezTo>
                  <a:cubicBezTo>
                    <a:pt x="4692" y="6480"/>
                    <a:pt x="4672" y="6479"/>
                    <a:pt x="4652" y="6478"/>
                  </a:cubicBezTo>
                  <a:cubicBezTo>
                    <a:pt x="3858" y="6442"/>
                    <a:pt x="3238" y="5763"/>
                    <a:pt x="3238" y="4969"/>
                  </a:cubicBezTo>
                  <a:lnTo>
                    <a:pt x="3238" y="3508"/>
                  </a:lnTo>
                  <a:close/>
                  <a:moveTo>
                    <a:pt x="5202" y="7284"/>
                  </a:moveTo>
                  <a:lnTo>
                    <a:pt x="5061" y="8091"/>
                  </a:lnTo>
                  <a:lnTo>
                    <a:pt x="4394" y="8091"/>
                  </a:lnTo>
                  <a:lnTo>
                    <a:pt x="4267" y="7284"/>
                  </a:lnTo>
                  <a:close/>
                  <a:moveTo>
                    <a:pt x="3437" y="7284"/>
                  </a:moveTo>
                  <a:lnTo>
                    <a:pt x="3636" y="8512"/>
                  </a:lnTo>
                  <a:lnTo>
                    <a:pt x="3412" y="10790"/>
                  </a:lnTo>
                  <a:lnTo>
                    <a:pt x="806" y="10790"/>
                  </a:lnTo>
                  <a:lnTo>
                    <a:pt x="806" y="9575"/>
                  </a:lnTo>
                  <a:cubicBezTo>
                    <a:pt x="806" y="8313"/>
                    <a:pt x="1835" y="7284"/>
                    <a:pt x="3109" y="7284"/>
                  </a:cubicBezTo>
                  <a:close/>
                  <a:moveTo>
                    <a:pt x="5039" y="8908"/>
                  </a:moveTo>
                  <a:lnTo>
                    <a:pt x="5224" y="10790"/>
                  </a:lnTo>
                  <a:lnTo>
                    <a:pt x="4231" y="10790"/>
                  </a:lnTo>
                  <a:lnTo>
                    <a:pt x="4419" y="8908"/>
                  </a:lnTo>
                  <a:close/>
                  <a:moveTo>
                    <a:pt x="6335" y="7284"/>
                  </a:moveTo>
                  <a:cubicBezTo>
                    <a:pt x="7609" y="7284"/>
                    <a:pt x="8627" y="8313"/>
                    <a:pt x="8627" y="9575"/>
                  </a:cubicBezTo>
                  <a:lnTo>
                    <a:pt x="8627" y="10790"/>
                  </a:lnTo>
                  <a:lnTo>
                    <a:pt x="6032" y="10790"/>
                  </a:lnTo>
                  <a:lnTo>
                    <a:pt x="5796" y="8512"/>
                  </a:lnTo>
                  <a:lnTo>
                    <a:pt x="6007" y="7284"/>
                  </a:lnTo>
                  <a:close/>
                  <a:moveTo>
                    <a:pt x="2828" y="1"/>
                  </a:moveTo>
                  <a:cubicBezTo>
                    <a:pt x="2009" y="1"/>
                    <a:pt x="1356" y="669"/>
                    <a:pt x="1356" y="1485"/>
                  </a:cubicBezTo>
                  <a:lnTo>
                    <a:pt x="1356" y="2024"/>
                  </a:lnTo>
                  <a:cubicBezTo>
                    <a:pt x="1356" y="2702"/>
                    <a:pt x="1813" y="3275"/>
                    <a:pt x="2430" y="3463"/>
                  </a:cubicBezTo>
                  <a:lnTo>
                    <a:pt x="2430" y="4992"/>
                  </a:lnTo>
                  <a:cubicBezTo>
                    <a:pt x="2430" y="5567"/>
                    <a:pt x="2640" y="6080"/>
                    <a:pt x="2980" y="6478"/>
                  </a:cubicBezTo>
                  <a:cubicBezTo>
                    <a:pt x="1322" y="6549"/>
                    <a:pt x="1" y="7915"/>
                    <a:pt x="1" y="9575"/>
                  </a:cubicBezTo>
                  <a:lnTo>
                    <a:pt x="1" y="11200"/>
                  </a:lnTo>
                  <a:cubicBezTo>
                    <a:pt x="1" y="11421"/>
                    <a:pt x="186" y="11598"/>
                    <a:pt x="410" y="11598"/>
                  </a:cubicBezTo>
                  <a:lnTo>
                    <a:pt x="9037" y="11598"/>
                  </a:lnTo>
                  <a:cubicBezTo>
                    <a:pt x="9258" y="11598"/>
                    <a:pt x="9443" y="11421"/>
                    <a:pt x="9443" y="11200"/>
                  </a:cubicBezTo>
                  <a:lnTo>
                    <a:pt x="9443" y="9575"/>
                  </a:lnTo>
                  <a:cubicBezTo>
                    <a:pt x="9443" y="7915"/>
                    <a:pt x="8111" y="6549"/>
                    <a:pt x="6464" y="6478"/>
                  </a:cubicBezTo>
                  <a:cubicBezTo>
                    <a:pt x="6803" y="6080"/>
                    <a:pt x="7014" y="5567"/>
                    <a:pt x="7014" y="4992"/>
                  </a:cubicBezTo>
                  <a:lnTo>
                    <a:pt x="7014" y="2304"/>
                  </a:lnTo>
                  <a:cubicBezTo>
                    <a:pt x="7014" y="1474"/>
                    <a:pt x="6346" y="820"/>
                    <a:pt x="5530" y="820"/>
                  </a:cubicBezTo>
                  <a:lnTo>
                    <a:pt x="5423" y="820"/>
                  </a:lnTo>
                  <a:lnTo>
                    <a:pt x="5050" y="447"/>
                  </a:lnTo>
                  <a:cubicBezTo>
                    <a:pt x="4781" y="166"/>
                    <a:pt x="4394" y="1"/>
                    <a:pt x="40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0" name="Google Shape;1370;p48"/>
            <p:cNvSpPr/>
            <p:nvPr/>
          </p:nvSpPr>
          <p:spPr>
            <a:xfrm>
              <a:off x="1925338" y="3243975"/>
              <a:ext cx="155500" cy="208950"/>
            </a:xfrm>
            <a:custGeom>
              <a:avLst/>
              <a:gdLst/>
              <a:ahLst/>
              <a:cxnLst/>
              <a:rect l="l" t="t" r="r" b="b"/>
              <a:pathLst>
                <a:path w="6220" h="8358" extrusionOk="0">
                  <a:moveTo>
                    <a:pt x="3109" y="816"/>
                  </a:moveTo>
                  <a:cubicBezTo>
                    <a:pt x="4371" y="816"/>
                    <a:pt x="5401" y="1846"/>
                    <a:pt x="5401" y="3108"/>
                  </a:cubicBezTo>
                  <a:cubicBezTo>
                    <a:pt x="5401" y="3787"/>
                    <a:pt x="5098" y="4430"/>
                    <a:pt x="4570" y="4873"/>
                  </a:cubicBezTo>
                  <a:cubicBezTo>
                    <a:pt x="4220" y="5154"/>
                    <a:pt x="3998" y="5529"/>
                    <a:pt x="3917" y="5936"/>
                  </a:cubicBezTo>
                  <a:lnTo>
                    <a:pt x="3518" y="5936"/>
                  </a:lnTo>
                  <a:lnTo>
                    <a:pt x="3518" y="3810"/>
                  </a:lnTo>
                  <a:lnTo>
                    <a:pt x="4197" y="3131"/>
                  </a:lnTo>
                  <a:cubicBezTo>
                    <a:pt x="4349" y="2979"/>
                    <a:pt x="4360" y="2747"/>
                    <a:pt x="4231" y="2584"/>
                  </a:cubicBezTo>
                  <a:cubicBezTo>
                    <a:pt x="4150" y="2483"/>
                    <a:pt x="4032" y="2434"/>
                    <a:pt x="3915" y="2434"/>
                  </a:cubicBezTo>
                  <a:cubicBezTo>
                    <a:pt x="3813" y="2434"/>
                    <a:pt x="3712" y="2472"/>
                    <a:pt x="3636" y="2547"/>
                  </a:cubicBezTo>
                  <a:lnTo>
                    <a:pt x="3109" y="3075"/>
                  </a:lnTo>
                  <a:lnTo>
                    <a:pt x="2584" y="2547"/>
                  </a:lnTo>
                  <a:cubicBezTo>
                    <a:pt x="2508" y="2472"/>
                    <a:pt x="2407" y="2434"/>
                    <a:pt x="2305" y="2434"/>
                  </a:cubicBezTo>
                  <a:cubicBezTo>
                    <a:pt x="2187" y="2434"/>
                    <a:pt x="2069" y="2483"/>
                    <a:pt x="1987" y="2584"/>
                  </a:cubicBezTo>
                  <a:cubicBezTo>
                    <a:pt x="1860" y="2747"/>
                    <a:pt x="1872" y="2979"/>
                    <a:pt x="2023" y="3131"/>
                  </a:cubicBezTo>
                  <a:lnTo>
                    <a:pt x="2702" y="3810"/>
                  </a:lnTo>
                  <a:lnTo>
                    <a:pt x="2702" y="5936"/>
                  </a:lnTo>
                  <a:lnTo>
                    <a:pt x="2304" y="5936"/>
                  </a:lnTo>
                  <a:cubicBezTo>
                    <a:pt x="2222" y="5529"/>
                    <a:pt x="2001" y="5154"/>
                    <a:pt x="1650" y="4873"/>
                  </a:cubicBezTo>
                  <a:cubicBezTo>
                    <a:pt x="1123" y="4430"/>
                    <a:pt x="820" y="3787"/>
                    <a:pt x="820" y="3108"/>
                  </a:cubicBezTo>
                  <a:cubicBezTo>
                    <a:pt x="820" y="1846"/>
                    <a:pt x="1846" y="816"/>
                    <a:pt x="3109" y="816"/>
                  </a:cubicBezTo>
                  <a:close/>
                  <a:moveTo>
                    <a:pt x="3894" y="6744"/>
                  </a:moveTo>
                  <a:lnTo>
                    <a:pt x="3894" y="7423"/>
                  </a:lnTo>
                  <a:cubicBezTo>
                    <a:pt x="3894" y="7493"/>
                    <a:pt x="3835" y="7549"/>
                    <a:pt x="3754" y="7549"/>
                  </a:cubicBezTo>
                  <a:lnTo>
                    <a:pt x="2466" y="7549"/>
                  </a:lnTo>
                  <a:cubicBezTo>
                    <a:pt x="2385" y="7549"/>
                    <a:pt x="2326" y="7493"/>
                    <a:pt x="2326" y="7423"/>
                  </a:cubicBezTo>
                  <a:lnTo>
                    <a:pt x="2326" y="6744"/>
                  </a:lnTo>
                  <a:close/>
                  <a:moveTo>
                    <a:pt x="3109" y="0"/>
                  </a:moveTo>
                  <a:cubicBezTo>
                    <a:pt x="1392" y="0"/>
                    <a:pt x="0" y="1392"/>
                    <a:pt x="0" y="3108"/>
                  </a:cubicBezTo>
                  <a:cubicBezTo>
                    <a:pt x="0" y="4031"/>
                    <a:pt x="410" y="4909"/>
                    <a:pt x="1134" y="5493"/>
                  </a:cubicBezTo>
                  <a:cubicBezTo>
                    <a:pt x="1381" y="5703"/>
                    <a:pt x="1521" y="5973"/>
                    <a:pt x="1521" y="6264"/>
                  </a:cubicBezTo>
                  <a:lnTo>
                    <a:pt x="1521" y="7423"/>
                  </a:lnTo>
                  <a:cubicBezTo>
                    <a:pt x="1521" y="7936"/>
                    <a:pt x="1942" y="8357"/>
                    <a:pt x="2466" y="8357"/>
                  </a:cubicBezTo>
                  <a:lnTo>
                    <a:pt x="3754" y="8357"/>
                  </a:lnTo>
                  <a:cubicBezTo>
                    <a:pt x="4278" y="8357"/>
                    <a:pt x="4699" y="7936"/>
                    <a:pt x="4699" y="7423"/>
                  </a:cubicBezTo>
                  <a:lnTo>
                    <a:pt x="4699" y="6264"/>
                  </a:lnTo>
                  <a:cubicBezTo>
                    <a:pt x="4699" y="5973"/>
                    <a:pt x="4840" y="5703"/>
                    <a:pt x="5086" y="5493"/>
                  </a:cubicBezTo>
                  <a:cubicBezTo>
                    <a:pt x="5810" y="4909"/>
                    <a:pt x="6220" y="4031"/>
                    <a:pt x="6220" y="3108"/>
                  </a:cubicBezTo>
                  <a:cubicBezTo>
                    <a:pt x="6220" y="1392"/>
                    <a:pt x="4828" y="0"/>
                    <a:pt x="31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71" name="Google Shape;1371;p48"/>
          <p:cNvGrpSpPr/>
          <p:nvPr/>
        </p:nvGrpSpPr>
        <p:grpSpPr>
          <a:xfrm>
            <a:off x="7791525" y="2528750"/>
            <a:ext cx="345150" cy="344800"/>
            <a:chOff x="7783763" y="2681150"/>
            <a:chExt cx="345150" cy="344800"/>
          </a:xfrm>
        </p:grpSpPr>
        <p:sp>
          <p:nvSpPr>
            <p:cNvPr id="1372" name="Google Shape;1372;p48"/>
            <p:cNvSpPr/>
            <p:nvPr/>
          </p:nvSpPr>
          <p:spPr>
            <a:xfrm>
              <a:off x="7838113" y="2681150"/>
              <a:ext cx="235875" cy="344800"/>
            </a:xfrm>
            <a:custGeom>
              <a:avLst/>
              <a:gdLst/>
              <a:ahLst/>
              <a:cxnLst/>
              <a:rect l="l" t="t" r="r" b="b"/>
              <a:pathLst>
                <a:path w="9435" h="13792" extrusionOk="0">
                  <a:moveTo>
                    <a:pt x="3372" y="803"/>
                  </a:moveTo>
                  <a:cubicBezTo>
                    <a:pt x="3633" y="803"/>
                    <a:pt x="3919" y="910"/>
                    <a:pt x="4186" y="1168"/>
                  </a:cubicBezTo>
                  <a:cubicBezTo>
                    <a:pt x="4267" y="1238"/>
                    <a:pt x="4315" y="1356"/>
                    <a:pt x="4315" y="1462"/>
                  </a:cubicBezTo>
                  <a:lnTo>
                    <a:pt x="4315" y="4980"/>
                  </a:lnTo>
                  <a:cubicBezTo>
                    <a:pt x="3976" y="4725"/>
                    <a:pt x="3559" y="4577"/>
                    <a:pt x="3101" y="4577"/>
                  </a:cubicBezTo>
                  <a:cubicBezTo>
                    <a:pt x="3054" y="4577"/>
                    <a:pt x="3007" y="4579"/>
                    <a:pt x="2960" y="4582"/>
                  </a:cubicBezTo>
                  <a:cubicBezTo>
                    <a:pt x="2912" y="4582"/>
                    <a:pt x="2876" y="4604"/>
                    <a:pt x="2842" y="4641"/>
                  </a:cubicBezTo>
                  <a:cubicBezTo>
                    <a:pt x="2525" y="4991"/>
                    <a:pt x="2772" y="5390"/>
                    <a:pt x="3100" y="5390"/>
                  </a:cubicBezTo>
                  <a:cubicBezTo>
                    <a:pt x="3765" y="5390"/>
                    <a:pt x="4315" y="5925"/>
                    <a:pt x="4315" y="6604"/>
                  </a:cubicBezTo>
                  <a:lnTo>
                    <a:pt x="4315" y="8498"/>
                  </a:lnTo>
                  <a:cubicBezTo>
                    <a:pt x="4315" y="8602"/>
                    <a:pt x="4256" y="8731"/>
                    <a:pt x="4186" y="8801"/>
                  </a:cubicBezTo>
                  <a:cubicBezTo>
                    <a:pt x="3914" y="9054"/>
                    <a:pt x="3627" y="9160"/>
                    <a:pt x="3366" y="9160"/>
                  </a:cubicBezTo>
                  <a:cubicBezTo>
                    <a:pt x="2853" y="9160"/>
                    <a:pt x="2436" y="8751"/>
                    <a:pt x="2421" y="8240"/>
                  </a:cubicBezTo>
                  <a:cubicBezTo>
                    <a:pt x="2421" y="7959"/>
                    <a:pt x="2539" y="7679"/>
                    <a:pt x="2772" y="7494"/>
                  </a:cubicBezTo>
                  <a:cubicBezTo>
                    <a:pt x="2820" y="7446"/>
                    <a:pt x="2842" y="7398"/>
                    <a:pt x="2842" y="7339"/>
                  </a:cubicBezTo>
                  <a:cubicBezTo>
                    <a:pt x="2835" y="7020"/>
                    <a:pt x="2622" y="6862"/>
                    <a:pt x="2413" y="6862"/>
                  </a:cubicBezTo>
                  <a:cubicBezTo>
                    <a:pt x="2309" y="6862"/>
                    <a:pt x="2207" y="6900"/>
                    <a:pt x="2130" y="6977"/>
                  </a:cubicBezTo>
                  <a:cubicBezTo>
                    <a:pt x="1908" y="7199"/>
                    <a:pt x="1754" y="7468"/>
                    <a:pt x="1684" y="7749"/>
                  </a:cubicBezTo>
                  <a:cubicBezTo>
                    <a:pt x="1322" y="7609"/>
                    <a:pt x="1078" y="7269"/>
                    <a:pt x="1078" y="6874"/>
                  </a:cubicBezTo>
                  <a:cubicBezTo>
                    <a:pt x="1078" y="6663"/>
                    <a:pt x="1148" y="6475"/>
                    <a:pt x="1277" y="6301"/>
                  </a:cubicBezTo>
                  <a:cubicBezTo>
                    <a:pt x="1381" y="6147"/>
                    <a:pt x="1381" y="5925"/>
                    <a:pt x="1240" y="5774"/>
                  </a:cubicBezTo>
                  <a:cubicBezTo>
                    <a:pt x="1229" y="5763"/>
                    <a:pt x="1218" y="5751"/>
                    <a:pt x="1207" y="5751"/>
                  </a:cubicBezTo>
                  <a:cubicBezTo>
                    <a:pt x="949" y="5563"/>
                    <a:pt x="808" y="5283"/>
                    <a:pt x="808" y="4980"/>
                  </a:cubicBezTo>
                  <a:cubicBezTo>
                    <a:pt x="808" y="4688"/>
                    <a:pt x="982" y="4382"/>
                    <a:pt x="1229" y="4197"/>
                  </a:cubicBezTo>
                  <a:cubicBezTo>
                    <a:pt x="1379" y="4096"/>
                    <a:pt x="1555" y="4038"/>
                    <a:pt x="1751" y="4038"/>
                  </a:cubicBezTo>
                  <a:cubicBezTo>
                    <a:pt x="1783" y="4038"/>
                    <a:pt x="1816" y="4040"/>
                    <a:pt x="1849" y="4043"/>
                  </a:cubicBezTo>
                  <a:cubicBezTo>
                    <a:pt x="1908" y="4043"/>
                    <a:pt x="1953" y="4032"/>
                    <a:pt x="2001" y="3987"/>
                  </a:cubicBezTo>
                  <a:cubicBezTo>
                    <a:pt x="2329" y="3647"/>
                    <a:pt x="2093" y="3227"/>
                    <a:pt x="1754" y="3227"/>
                  </a:cubicBezTo>
                  <a:cubicBezTo>
                    <a:pt x="1521" y="3227"/>
                    <a:pt x="1310" y="3272"/>
                    <a:pt x="1111" y="3356"/>
                  </a:cubicBezTo>
                  <a:cubicBezTo>
                    <a:pt x="1089" y="3272"/>
                    <a:pt x="1078" y="3179"/>
                    <a:pt x="1078" y="3098"/>
                  </a:cubicBezTo>
                  <a:cubicBezTo>
                    <a:pt x="1078" y="2595"/>
                    <a:pt x="1473" y="2186"/>
                    <a:pt x="1964" y="2149"/>
                  </a:cubicBezTo>
                  <a:cubicBezTo>
                    <a:pt x="1977" y="2149"/>
                    <a:pt x="1990" y="2149"/>
                    <a:pt x="2003" y="2149"/>
                  </a:cubicBezTo>
                  <a:cubicBezTo>
                    <a:pt x="2284" y="2149"/>
                    <a:pt x="2559" y="2267"/>
                    <a:pt x="2750" y="2500"/>
                  </a:cubicBezTo>
                  <a:cubicBezTo>
                    <a:pt x="2783" y="2537"/>
                    <a:pt x="2842" y="2570"/>
                    <a:pt x="2901" y="2570"/>
                  </a:cubicBezTo>
                  <a:cubicBezTo>
                    <a:pt x="3381" y="2559"/>
                    <a:pt x="3496" y="2093"/>
                    <a:pt x="3263" y="1858"/>
                  </a:cubicBezTo>
                  <a:cubicBezTo>
                    <a:pt x="3041" y="1636"/>
                    <a:pt x="2772" y="1485"/>
                    <a:pt x="2492" y="1403"/>
                  </a:cubicBezTo>
                  <a:cubicBezTo>
                    <a:pt x="2626" y="1056"/>
                    <a:pt x="2970" y="803"/>
                    <a:pt x="3372" y="803"/>
                  </a:cubicBezTo>
                  <a:close/>
                  <a:moveTo>
                    <a:pt x="6063" y="803"/>
                  </a:moveTo>
                  <a:cubicBezTo>
                    <a:pt x="6465" y="803"/>
                    <a:pt x="6809" y="1056"/>
                    <a:pt x="6944" y="1403"/>
                  </a:cubicBezTo>
                  <a:cubicBezTo>
                    <a:pt x="6663" y="1485"/>
                    <a:pt x="6397" y="1636"/>
                    <a:pt x="6172" y="1858"/>
                  </a:cubicBezTo>
                  <a:cubicBezTo>
                    <a:pt x="6021" y="2009"/>
                    <a:pt x="6021" y="2267"/>
                    <a:pt x="6172" y="2430"/>
                  </a:cubicBezTo>
                  <a:cubicBezTo>
                    <a:pt x="6255" y="2507"/>
                    <a:pt x="6357" y="2546"/>
                    <a:pt x="6460" y="2546"/>
                  </a:cubicBezTo>
                  <a:cubicBezTo>
                    <a:pt x="6562" y="2546"/>
                    <a:pt x="6664" y="2507"/>
                    <a:pt x="6747" y="2430"/>
                  </a:cubicBezTo>
                  <a:cubicBezTo>
                    <a:pt x="6933" y="2244"/>
                    <a:pt x="7185" y="2149"/>
                    <a:pt x="7430" y="2149"/>
                  </a:cubicBezTo>
                  <a:cubicBezTo>
                    <a:pt x="7444" y="2149"/>
                    <a:pt x="7457" y="2149"/>
                    <a:pt x="7471" y="2149"/>
                  </a:cubicBezTo>
                  <a:cubicBezTo>
                    <a:pt x="7962" y="2186"/>
                    <a:pt x="8360" y="2595"/>
                    <a:pt x="8360" y="3098"/>
                  </a:cubicBezTo>
                  <a:cubicBezTo>
                    <a:pt x="8360" y="3179"/>
                    <a:pt x="8346" y="3272"/>
                    <a:pt x="8324" y="3356"/>
                  </a:cubicBezTo>
                  <a:cubicBezTo>
                    <a:pt x="8121" y="3277"/>
                    <a:pt x="7909" y="3232"/>
                    <a:pt x="7683" y="3232"/>
                  </a:cubicBezTo>
                  <a:cubicBezTo>
                    <a:pt x="7636" y="3232"/>
                    <a:pt x="7589" y="3234"/>
                    <a:pt x="7541" y="3238"/>
                  </a:cubicBezTo>
                  <a:cubicBezTo>
                    <a:pt x="7493" y="3238"/>
                    <a:pt x="7449" y="3260"/>
                    <a:pt x="7423" y="3297"/>
                  </a:cubicBezTo>
                  <a:cubicBezTo>
                    <a:pt x="7109" y="3636"/>
                    <a:pt x="7353" y="4043"/>
                    <a:pt x="7681" y="4043"/>
                  </a:cubicBezTo>
                  <a:cubicBezTo>
                    <a:pt x="7881" y="4043"/>
                    <a:pt x="8054" y="4102"/>
                    <a:pt x="8206" y="4197"/>
                  </a:cubicBezTo>
                  <a:cubicBezTo>
                    <a:pt x="8453" y="4382"/>
                    <a:pt x="8627" y="4688"/>
                    <a:pt x="8627" y="4980"/>
                  </a:cubicBezTo>
                  <a:cubicBezTo>
                    <a:pt x="8627" y="5283"/>
                    <a:pt x="8475" y="5563"/>
                    <a:pt x="8231" y="5751"/>
                  </a:cubicBezTo>
                  <a:cubicBezTo>
                    <a:pt x="8220" y="5751"/>
                    <a:pt x="8206" y="5763"/>
                    <a:pt x="8195" y="5774"/>
                  </a:cubicBezTo>
                  <a:cubicBezTo>
                    <a:pt x="8043" y="5925"/>
                    <a:pt x="8043" y="6147"/>
                    <a:pt x="8161" y="6301"/>
                  </a:cubicBezTo>
                  <a:cubicBezTo>
                    <a:pt x="8290" y="6475"/>
                    <a:pt x="8360" y="6663"/>
                    <a:pt x="8360" y="6874"/>
                  </a:cubicBezTo>
                  <a:cubicBezTo>
                    <a:pt x="8360" y="7269"/>
                    <a:pt x="8102" y="7609"/>
                    <a:pt x="7751" y="7749"/>
                  </a:cubicBezTo>
                  <a:cubicBezTo>
                    <a:pt x="7670" y="7423"/>
                    <a:pt x="7482" y="7118"/>
                    <a:pt x="7202" y="6885"/>
                  </a:cubicBezTo>
                  <a:cubicBezTo>
                    <a:pt x="7168" y="6862"/>
                    <a:pt x="7109" y="6837"/>
                    <a:pt x="7073" y="6837"/>
                  </a:cubicBezTo>
                  <a:cubicBezTo>
                    <a:pt x="6607" y="6862"/>
                    <a:pt x="6500" y="7317"/>
                    <a:pt x="6733" y="7550"/>
                  </a:cubicBezTo>
                  <a:cubicBezTo>
                    <a:pt x="6921" y="7738"/>
                    <a:pt x="7014" y="7996"/>
                    <a:pt x="7002" y="8240"/>
                  </a:cubicBezTo>
                  <a:cubicBezTo>
                    <a:pt x="6995" y="8751"/>
                    <a:pt x="6583" y="9160"/>
                    <a:pt x="6070" y="9160"/>
                  </a:cubicBezTo>
                  <a:cubicBezTo>
                    <a:pt x="5809" y="9160"/>
                    <a:pt x="5522" y="9054"/>
                    <a:pt x="5249" y="8801"/>
                  </a:cubicBezTo>
                  <a:cubicBezTo>
                    <a:pt x="5179" y="8731"/>
                    <a:pt x="5120" y="8602"/>
                    <a:pt x="5120" y="8498"/>
                  </a:cubicBezTo>
                  <a:lnTo>
                    <a:pt x="5120" y="6604"/>
                  </a:lnTo>
                  <a:cubicBezTo>
                    <a:pt x="5120" y="5926"/>
                    <a:pt x="5661" y="5385"/>
                    <a:pt x="6337" y="5385"/>
                  </a:cubicBezTo>
                  <a:cubicBezTo>
                    <a:pt x="6372" y="5385"/>
                    <a:pt x="6406" y="5387"/>
                    <a:pt x="6441" y="5390"/>
                  </a:cubicBezTo>
                  <a:cubicBezTo>
                    <a:pt x="6449" y="5391"/>
                    <a:pt x="6457" y="5392"/>
                    <a:pt x="6466" y="5392"/>
                  </a:cubicBezTo>
                  <a:cubicBezTo>
                    <a:pt x="6508" y="5392"/>
                    <a:pt x="6554" y="5370"/>
                    <a:pt x="6582" y="5342"/>
                  </a:cubicBezTo>
                  <a:cubicBezTo>
                    <a:pt x="6910" y="4991"/>
                    <a:pt x="6677" y="4582"/>
                    <a:pt x="6338" y="4582"/>
                  </a:cubicBezTo>
                  <a:cubicBezTo>
                    <a:pt x="5880" y="4582"/>
                    <a:pt x="5460" y="4733"/>
                    <a:pt x="5120" y="4980"/>
                  </a:cubicBezTo>
                  <a:lnTo>
                    <a:pt x="5120" y="1462"/>
                  </a:lnTo>
                  <a:cubicBezTo>
                    <a:pt x="5120" y="1356"/>
                    <a:pt x="5168" y="1238"/>
                    <a:pt x="5249" y="1168"/>
                  </a:cubicBezTo>
                  <a:cubicBezTo>
                    <a:pt x="5517" y="910"/>
                    <a:pt x="5802" y="803"/>
                    <a:pt x="6063" y="803"/>
                  </a:cubicBezTo>
                  <a:close/>
                  <a:moveTo>
                    <a:pt x="4713" y="9339"/>
                  </a:moveTo>
                  <a:cubicBezTo>
                    <a:pt x="5039" y="9724"/>
                    <a:pt x="5518" y="9971"/>
                    <a:pt x="6068" y="9971"/>
                  </a:cubicBezTo>
                  <a:cubicBezTo>
                    <a:pt x="6116" y="9971"/>
                    <a:pt x="6150" y="9971"/>
                    <a:pt x="6197" y="9959"/>
                  </a:cubicBezTo>
                  <a:lnTo>
                    <a:pt x="6197" y="11233"/>
                  </a:lnTo>
                  <a:cubicBezTo>
                    <a:pt x="6197" y="11314"/>
                    <a:pt x="6138" y="11373"/>
                    <a:pt x="6068" y="11373"/>
                  </a:cubicBezTo>
                  <a:lnTo>
                    <a:pt x="3367" y="11373"/>
                  </a:lnTo>
                  <a:cubicBezTo>
                    <a:pt x="3297" y="11373"/>
                    <a:pt x="3241" y="11314"/>
                    <a:pt x="3241" y="11233"/>
                  </a:cubicBezTo>
                  <a:lnTo>
                    <a:pt x="3241" y="9959"/>
                  </a:lnTo>
                  <a:cubicBezTo>
                    <a:pt x="3274" y="9971"/>
                    <a:pt x="3322" y="9971"/>
                    <a:pt x="3367" y="9971"/>
                  </a:cubicBezTo>
                  <a:cubicBezTo>
                    <a:pt x="3905" y="9971"/>
                    <a:pt x="4396" y="9724"/>
                    <a:pt x="4713" y="9339"/>
                  </a:cubicBezTo>
                  <a:close/>
                  <a:moveTo>
                    <a:pt x="5659" y="12178"/>
                  </a:moveTo>
                  <a:lnTo>
                    <a:pt x="5659" y="12588"/>
                  </a:lnTo>
                  <a:cubicBezTo>
                    <a:pt x="5659" y="12810"/>
                    <a:pt x="5485" y="12986"/>
                    <a:pt x="5260" y="12986"/>
                  </a:cubicBezTo>
                  <a:lnTo>
                    <a:pt x="4175" y="12986"/>
                  </a:lnTo>
                  <a:cubicBezTo>
                    <a:pt x="3953" y="12986"/>
                    <a:pt x="3776" y="12810"/>
                    <a:pt x="3776" y="12588"/>
                  </a:cubicBezTo>
                  <a:lnTo>
                    <a:pt x="3776" y="12178"/>
                  </a:lnTo>
                  <a:close/>
                  <a:moveTo>
                    <a:pt x="3367" y="1"/>
                  </a:moveTo>
                  <a:cubicBezTo>
                    <a:pt x="2525" y="1"/>
                    <a:pt x="1824" y="584"/>
                    <a:pt x="1650" y="1378"/>
                  </a:cubicBezTo>
                  <a:cubicBezTo>
                    <a:pt x="867" y="1555"/>
                    <a:pt x="270" y="2256"/>
                    <a:pt x="270" y="3098"/>
                  </a:cubicBezTo>
                  <a:cubicBezTo>
                    <a:pt x="270" y="3356"/>
                    <a:pt x="329" y="3600"/>
                    <a:pt x="435" y="3833"/>
                  </a:cubicBezTo>
                  <a:cubicBezTo>
                    <a:pt x="155" y="4150"/>
                    <a:pt x="0" y="4548"/>
                    <a:pt x="0" y="4980"/>
                  </a:cubicBezTo>
                  <a:cubicBezTo>
                    <a:pt x="0" y="5412"/>
                    <a:pt x="155" y="5822"/>
                    <a:pt x="435" y="6136"/>
                  </a:cubicBezTo>
                  <a:cubicBezTo>
                    <a:pt x="329" y="6357"/>
                    <a:pt x="270" y="6615"/>
                    <a:pt x="270" y="6874"/>
                  </a:cubicBezTo>
                  <a:cubicBezTo>
                    <a:pt x="270" y="7715"/>
                    <a:pt x="867" y="8416"/>
                    <a:pt x="1650" y="8579"/>
                  </a:cubicBezTo>
                  <a:cubicBezTo>
                    <a:pt x="1754" y="9048"/>
                    <a:pt x="2034" y="9443"/>
                    <a:pt x="2421" y="9690"/>
                  </a:cubicBezTo>
                  <a:lnTo>
                    <a:pt x="2421" y="11233"/>
                  </a:lnTo>
                  <a:cubicBezTo>
                    <a:pt x="2421" y="11617"/>
                    <a:pt x="2643" y="11934"/>
                    <a:pt x="2960" y="12086"/>
                  </a:cubicBezTo>
                  <a:lnTo>
                    <a:pt x="2960" y="12588"/>
                  </a:lnTo>
                  <a:cubicBezTo>
                    <a:pt x="2960" y="13256"/>
                    <a:pt x="3507" y="13791"/>
                    <a:pt x="4175" y="13791"/>
                  </a:cubicBezTo>
                  <a:lnTo>
                    <a:pt x="5260" y="13791"/>
                  </a:lnTo>
                  <a:cubicBezTo>
                    <a:pt x="5928" y="13791"/>
                    <a:pt x="6467" y="13256"/>
                    <a:pt x="6467" y="12588"/>
                  </a:cubicBezTo>
                  <a:lnTo>
                    <a:pt x="6467" y="12086"/>
                  </a:lnTo>
                  <a:cubicBezTo>
                    <a:pt x="6792" y="11934"/>
                    <a:pt x="7002" y="11617"/>
                    <a:pt x="7002" y="11233"/>
                  </a:cubicBezTo>
                  <a:lnTo>
                    <a:pt x="7002" y="9690"/>
                  </a:lnTo>
                  <a:cubicBezTo>
                    <a:pt x="7401" y="9443"/>
                    <a:pt x="7681" y="9048"/>
                    <a:pt x="7774" y="8579"/>
                  </a:cubicBezTo>
                  <a:cubicBezTo>
                    <a:pt x="8571" y="8416"/>
                    <a:pt x="9165" y="7715"/>
                    <a:pt x="9165" y="6874"/>
                  </a:cubicBezTo>
                  <a:cubicBezTo>
                    <a:pt x="9165" y="6615"/>
                    <a:pt x="9106" y="6357"/>
                    <a:pt x="9003" y="6136"/>
                  </a:cubicBezTo>
                  <a:cubicBezTo>
                    <a:pt x="9283" y="5822"/>
                    <a:pt x="9435" y="5412"/>
                    <a:pt x="9435" y="4980"/>
                  </a:cubicBezTo>
                  <a:cubicBezTo>
                    <a:pt x="9435" y="4548"/>
                    <a:pt x="9283" y="4150"/>
                    <a:pt x="9003" y="3833"/>
                  </a:cubicBezTo>
                  <a:cubicBezTo>
                    <a:pt x="9106" y="3600"/>
                    <a:pt x="9165" y="3356"/>
                    <a:pt x="9165" y="3098"/>
                  </a:cubicBezTo>
                  <a:cubicBezTo>
                    <a:pt x="9165" y="2256"/>
                    <a:pt x="8571" y="1555"/>
                    <a:pt x="7774" y="1378"/>
                  </a:cubicBezTo>
                  <a:cubicBezTo>
                    <a:pt x="7611" y="584"/>
                    <a:pt x="6910" y="1"/>
                    <a:pt x="6068" y="1"/>
                  </a:cubicBezTo>
                  <a:cubicBezTo>
                    <a:pt x="5518" y="1"/>
                    <a:pt x="5039" y="245"/>
                    <a:pt x="4713" y="632"/>
                  </a:cubicBezTo>
                  <a:cubicBezTo>
                    <a:pt x="4396" y="245"/>
                    <a:pt x="3905" y="1"/>
                    <a:pt x="33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3" name="Google Shape;1373;p48"/>
            <p:cNvSpPr/>
            <p:nvPr/>
          </p:nvSpPr>
          <p:spPr>
            <a:xfrm>
              <a:off x="8088263" y="2795675"/>
              <a:ext cx="40650" cy="20225"/>
            </a:xfrm>
            <a:custGeom>
              <a:avLst/>
              <a:gdLst/>
              <a:ahLst/>
              <a:cxnLst/>
              <a:rect l="l" t="t" r="r" b="b"/>
              <a:pathLst>
                <a:path w="1626" h="809" extrusionOk="0">
                  <a:moveTo>
                    <a:pt x="411" y="1"/>
                  </a:moveTo>
                  <a:cubicBezTo>
                    <a:pt x="189" y="1"/>
                    <a:pt x="1" y="177"/>
                    <a:pt x="1" y="399"/>
                  </a:cubicBezTo>
                  <a:cubicBezTo>
                    <a:pt x="1" y="621"/>
                    <a:pt x="189" y="809"/>
                    <a:pt x="411" y="809"/>
                  </a:cubicBezTo>
                  <a:lnTo>
                    <a:pt x="1216" y="809"/>
                  </a:lnTo>
                  <a:cubicBezTo>
                    <a:pt x="1440" y="809"/>
                    <a:pt x="1625" y="621"/>
                    <a:pt x="1625" y="399"/>
                  </a:cubicBezTo>
                  <a:cubicBezTo>
                    <a:pt x="1625" y="177"/>
                    <a:pt x="1440" y="1"/>
                    <a:pt x="12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4" name="Google Shape;1374;p48"/>
            <p:cNvSpPr/>
            <p:nvPr/>
          </p:nvSpPr>
          <p:spPr>
            <a:xfrm>
              <a:off x="8080063" y="2728225"/>
              <a:ext cx="40700" cy="30350"/>
            </a:xfrm>
            <a:custGeom>
              <a:avLst/>
              <a:gdLst/>
              <a:ahLst/>
              <a:cxnLst/>
              <a:rect l="l" t="t" r="r" b="b"/>
              <a:pathLst>
                <a:path w="1628" h="1214" extrusionOk="0">
                  <a:moveTo>
                    <a:pt x="1167" y="0"/>
                  </a:moveTo>
                  <a:cubicBezTo>
                    <a:pt x="1097" y="0"/>
                    <a:pt x="1026" y="18"/>
                    <a:pt x="960" y="56"/>
                  </a:cubicBezTo>
                  <a:lnTo>
                    <a:pt x="259" y="454"/>
                  </a:lnTo>
                  <a:cubicBezTo>
                    <a:pt x="71" y="572"/>
                    <a:pt x="1" y="816"/>
                    <a:pt x="119" y="1004"/>
                  </a:cubicBezTo>
                  <a:cubicBezTo>
                    <a:pt x="190" y="1138"/>
                    <a:pt x="323" y="1213"/>
                    <a:pt x="463" y="1213"/>
                  </a:cubicBezTo>
                  <a:cubicBezTo>
                    <a:pt x="532" y="1213"/>
                    <a:pt x="603" y="1195"/>
                    <a:pt x="668" y="1156"/>
                  </a:cubicBezTo>
                  <a:lnTo>
                    <a:pt x="1370" y="757"/>
                  </a:lnTo>
                  <a:cubicBezTo>
                    <a:pt x="1569" y="642"/>
                    <a:pt x="1628" y="395"/>
                    <a:pt x="1521" y="196"/>
                  </a:cubicBezTo>
                  <a:cubicBezTo>
                    <a:pt x="1442" y="72"/>
                    <a:pt x="1307"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5" name="Google Shape;1375;p48"/>
            <p:cNvSpPr/>
            <p:nvPr/>
          </p:nvSpPr>
          <p:spPr>
            <a:xfrm>
              <a:off x="8080063" y="2852850"/>
              <a:ext cx="40700" cy="30350"/>
            </a:xfrm>
            <a:custGeom>
              <a:avLst/>
              <a:gdLst/>
              <a:ahLst/>
              <a:cxnLst/>
              <a:rect l="l" t="t" r="r" b="b"/>
              <a:pathLst>
                <a:path w="1628" h="1214" extrusionOk="0">
                  <a:moveTo>
                    <a:pt x="465" y="0"/>
                  </a:moveTo>
                  <a:cubicBezTo>
                    <a:pt x="325" y="0"/>
                    <a:pt x="190" y="71"/>
                    <a:pt x="119" y="205"/>
                  </a:cubicBezTo>
                  <a:cubicBezTo>
                    <a:pt x="1" y="401"/>
                    <a:pt x="71" y="648"/>
                    <a:pt x="259" y="752"/>
                  </a:cubicBezTo>
                  <a:lnTo>
                    <a:pt x="960" y="1161"/>
                  </a:lnTo>
                  <a:cubicBezTo>
                    <a:pt x="1026" y="1197"/>
                    <a:pt x="1097" y="1214"/>
                    <a:pt x="1166" y="1214"/>
                  </a:cubicBezTo>
                  <a:cubicBezTo>
                    <a:pt x="1307" y="1214"/>
                    <a:pt x="1442" y="1143"/>
                    <a:pt x="1521" y="1010"/>
                  </a:cubicBezTo>
                  <a:cubicBezTo>
                    <a:pt x="1628" y="822"/>
                    <a:pt x="1569" y="567"/>
                    <a:pt x="1370" y="460"/>
                  </a:cubicBezTo>
                  <a:lnTo>
                    <a:pt x="668" y="50"/>
                  </a:lnTo>
                  <a:cubicBezTo>
                    <a:pt x="603" y="17"/>
                    <a:pt x="534" y="0"/>
                    <a:pt x="4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6" name="Google Shape;1376;p48"/>
            <p:cNvSpPr/>
            <p:nvPr/>
          </p:nvSpPr>
          <p:spPr>
            <a:xfrm>
              <a:off x="7783763" y="2795675"/>
              <a:ext cx="40350" cy="20225"/>
            </a:xfrm>
            <a:custGeom>
              <a:avLst/>
              <a:gdLst/>
              <a:ahLst/>
              <a:cxnLst/>
              <a:rect l="l" t="t" r="r" b="b"/>
              <a:pathLst>
                <a:path w="1614" h="809" extrusionOk="0">
                  <a:moveTo>
                    <a:pt x="399" y="1"/>
                  </a:moveTo>
                  <a:cubicBezTo>
                    <a:pt x="177" y="1"/>
                    <a:pt x="0" y="177"/>
                    <a:pt x="0" y="399"/>
                  </a:cubicBezTo>
                  <a:cubicBezTo>
                    <a:pt x="0" y="621"/>
                    <a:pt x="177" y="809"/>
                    <a:pt x="399" y="809"/>
                  </a:cubicBezTo>
                  <a:lnTo>
                    <a:pt x="1207" y="809"/>
                  </a:lnTo>
                  <a:cubicBezTo>
                    <a:pt x="1439" y="809"/>
                    <a:pt x="1613" y="621"/>
                    <a:pt x="1613" y="399"/>
                  </a:cubicBezTo>
                  <a:cubicBezTo>
                    <a:pt x="1613" y="177"/>
                    <a:pt x="1439" y="1"/>
                    <a:pt x="12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7" name="Google Shape;1377;p48"/>
            <p:cNvSpPr/>
            <p:nvPr/>
          </p:nvSpPr>
          <p:spPr>
            <a:xfrm>
              <a:off x="7791688" y="2728225"/>
              <a:ext cx="40625" cy="30350"/>
            </a:xfrm>
            <a:custGeom>
              <a:avLst/>
              <a:gdLst/>
              <a:ahLst/>
              <a:cxnLst/>
              <a:rect l="l" t="t" r="r" b="b"/>
              <a:pathLst>
                <a:path w="1625" h="1214" extrusionOk="0">
                  <a:moveTo>
                    <a:pt x="460" y="0"/>
                  </a:moveTo>
                  <a:cubicBezTo>
                    <a:pt x="321" y="0"/>
                    <a:pt x="187" y="72"/>
                    <a:pt x="118" y="196"/>
                  </a:cubicBezTo>
                  <a:cubicBezTo>
                    <a:pt x="0" y="395"/>
                    <a:pt x="70" y="642"/>
                    <a:pt x="258" y="757"/>
                  </a:cubicBezTo>
                  <a:lnTo>
                    <a:pt x="960" y="1156"/>
                  </a:lnTo>
                  <a:cubicBezTo>
                    <a:pt x="1025" y="1195"/>
                    <a:pt x="1095" y="1213"/>
                    <a:pt x="1164" y="1213"/>
                  </a:cubicBezTo>
                  <a:cubicBezTo>
                    <a:pt x="1304" y="1213"/>
                    <a:pt x="1437" y="1138"/>
                    <a:pt x="1507" y="1004"/>
                  </a:cubicBezTo>
                  <a:cubicBezTo>
                    <a:pt x="1625" y="816"/>
                    <a:pt x="1554" y="572"/>
                    <a:pt x="1366" y="454"/>
                  </a:cubicBezTo>
                  <a:lnTo>
                    <a:pt x="665" y="56"/>
                  </a:lnTo>
                  <a:cubicBezTo>
                    <a:pt x="600" y="18"/>
                    <a:pt x="529" y="0"/>
                    <a:pt x="4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78" name="Google Shape;1378;p48"/>
            <p:cNvSpPr/>
            <p:nvPr/>
          </p:nvSpPr>
          <p:spPr>
            <a:xfrm>
              <a:off x="7791688" y="2852850"/>
              <a:ext cx="40625" cy="30350"/>
            </a:xfrm>
            <a:custGeom>
              <a:avLst/>
              <a:gdLst/>
              <a:ahLst/>
              <a:cxnLst/>
              <a:rect l="l" t="t" r="r" b="b"/>
              <a:pathLst>
                <a:path w="1625" h="1214" extrusionOk="0">
                  <a:moveTo>
                    <a:pt x="1161" y="0"/>
                  </a:moveTo>
                  <a:cubicBezTo>
                    <a:pt x="1093" y="0"/>
                    <a:pt x="1024" y="17"/>
                    <a:pt x="960" y="50"/>
                  </a:cubicBezTo>
                  <a:lnTo>
                    <a:pt x="258" y="460"/>
                  </a:lnTo>
                  <a:cubicBezTo>
                    <a:pt x="70" y="567"/>
                    <a:pt x="0" y="822"/>
                    <a:pt x="118" y="1010"/>
                  </a:cubicBezTo>
                  <a:cubicBezTo>
                    <a:pt x="188" y="1143"/>
                    <a:pt x="321" y="1214"/>
                    <a:pt x="461" y="1214"/>
                  </a:cubicBezTo>
                  <a:cubicBezTo>
                    <a:pt x="530" y="1214"/>
                    <a:pt x="600" y="1197"/>
                    <a:pt x="665" y="1161"/>
                  </a:cubicBezTo>
                  <a:lnTo>
                    <a:pt x="1366" y="752"/>
                  </a:lnTo>
                  <a:cubicBezTo>
                    <a:pt x="1554" y="648"/>
                    <a:pt x="1625" y="401"/>
                    <a:pt x="1507" y="205"/>
                  </a:cubicBezTo>
                  <a:cubicBezTo>
                    <a:pt x="1437" y="71"/>
                    <a:pt x="1302" y="0"/>
                    <a:pt x="11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79" name="Google Shape;1379;p48"/>
          <p:cNvGrpSpPr/>
          <p:nvPr/>
        </p:nvGrpSpPr>
        <p:grpSpPr>
          <a:xfrm>
            <a:off x="1002063" y="2538075"/>
            <a:ext cx="345125" cy="345425"/>
            <a:chOff x="997838" y="2690475"/>
            <a:chExt cx="345125" cy="345425"/>
          </a:xfrm>
        </p:grpSpPr>
        <p:sp>
          <p:nvSpPr>
            <p:cNvPr id="1380" name="Google Shape;1380;p48"/>
            <p:cNvSpPr/>
            <p:nvPr/>
          </p:nvSpPr>
          <p:spPr>
            <a:xfrm>
              <a:off x="1267563" y="2758300"/>
              <a:ext cx="41550" cy="20150"/>
            </a:xfrm>
            <a:custGeom>
              <a:avLst/>
              <a:gdLst/>
              <a:ahLst/>
              <a:cxnLst/>
              <a:rect l="l" t="t" r="r" b="b"/>
              <a:pathLst>
                <a:path w="1662" h="806" extrusionOk="0">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1" name="Google Shape;1381;p48"/>
            <p:cNvSpPr/>
            <p:nvPr/>
          </p:nvSpPr>
          <p:spPr>
            <a:xfrm>
              <a:off x="1259988" y="2704400"/>
              <a:ext cx="40625" cy="30350"/>
            </a:xfrm>
            <a:custGeom>
              <a:avLst/>
              <a:gdLst/>
              <a:ahLst/>
              <a:cxnLst/>
              <a:rect l="l" t="t" r="r" b="b"/>
              <a:pathLst>
                <a:path w="1625" h="1214" extrusionOk="0">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2" name="Google Shape;1382;p48"/>
            <p:cNvSpPr/>
            <p:nvPr/>
          </p:nvSpPr>
          <p:spPr>
            <a:xfrm>
              <a:off x="1259988" y="2802150"/>
              <a:ext cx="40625" cy="30350"/>
            </a:xfrm>
            <a:custGeom>
              <a:avLst/>
              <a:gdLst/>
              <a:ahLst/>
              <a:cxnLst/>
              <a:rect l="l" t="t" r="r" b="b"/>
              <a:pathLst>
                <a:path w="1625" h="1214" extrusionOk="0">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3" name="Google Shape;1383;p48"/>
            <p:cNvSpPr/>
            <p:nvPr/>
          </p:nvSpPr>
          <p:spPr>
            <a:xfrm>
              <a:off x="1031688" y="2758300"/>
              <a:ext cx="41550" cy="20150"/>
            </a:xfrm>
            <a:custGeom>
              <a:avLst/>
              <a:gdLst/>
              <a:ahLst/>
              <a:cxnLst/>
              <a:rect l="l" t="t" r="r" b="b"/>
              <a:pathLst>
                <a:path w="1662" h="806" extrusionOk="0">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4" name="Google Shape;1384;p48"/>
            <p:cNvSpPr/>
            <p:nvPr/>
          </p:nvSpPr>
          <p:spPr>
            <a:xfrm>
              <a:off x="1040188" y="2704400"/>
              <a:ext cx="40625" cy="30350"/>
            </a:xfrm>
            <a:custGeom>
              <a:avLst/>
              <a:gdLst/>
              <a:ahLst/>
              <a:cxnLst/>
              <a:rect l="l" t="t" r="r" b="b"/>
              <a:pathLst>
                <a:path w="1625" h="1214" extrusionOk="0">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5" name="Google Shape;1385;p48"/>
            <p:cNvSpPr/>
            <p:nvPr/>
          </p:nvSpPr>
          <p:spPr>
            <a:xfrm>
              <a:off x="1040188" y="2802150"/>
              <a:ext cx="40625" cy="30350"/>
            </a:xfrm>
            <a:custGeom>
              <a:avLst/>
              <a:gdLst/>
              <a:ahLst/>
              <a:cxnLst/>
              <a:rect l="l" t="t" r="r" b="b"/>
              <a:pathLst>
                <a:path w="1625" h="1214" extrusionOk="0">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86" name="Google Shape;1386;p48"/>
            <p:cNvSpPr/>
            <p:nvPr/>
          </p:nvSpPr>
          <p:spPr>
            <a:xfrm>
              <a:off x="997838" y="2690475"/>
              <a:ext cx="345125" cy="345425"/>
            </a:xfrm>
            <a:custGeom>
              <a:avLst/>
              <a:gdLst/>
              <a:ahLst/>
              <a:cxnLst/>
              <a:rect l="l" t="t" r="r" b="b"/>
              <a:pathLst>
                <a:path w="13805" h="13817" extrusionOk="0">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387" name="Google Shape;1387;p48"/>
          <p:cNvSpPr/>
          <p:nvPr/>
        </p:nvSpPr>
        <p:spPr>
          <a:xfrm>
            <a:off x="7033063" y="2528650"/>
            <a:ext cx="334275" cy="345000"/>
          </a:xfrm>
          <a:custGeom>
            <a:avLst/>
            <a:gdLst/>
            <a:ahLst/>
            <a:cxnLst/>
            <a:rect l="l" t="t" r="r" b="b"/>
            <a:pathLst>
              <a:path w="13371" h="13800" extrusionOk="0">
                <a:moveTo>
                  <a:pt x="6697" y="1592"/>
                </a:moveTo>
                <a:cubicBezTo>
                  <a:pt x="6919" y="1592"/>
                  <a:pt x="7095" y="1780"/>
                  <a:pt x="7095" y="2002"/>
                </a:cubicBezTo>
                <a:cubicBezTo>
                  <a:pt x="7095" y="2224"/>
                  <a:pt x="6919" y="2412"/>
                  <a:pt x="6697" y="2412"/>
                </a:cubicBezTo>
                <a:cubicBezTo>
                  <a:pt x="6475" y="2412"/>
                  <a:pt x="6287" y="2224"/>
                  <a:pt x="6287" y="2002"/>
                </a:cubicBezTo>
                <a:cubicBezTo>
                  <a:pt x="6287" y="1780"/>
                  <a:pt x="6475" y="1592"/>
                  <a:pt x="6697" y="1592"/>
                </a:cubicBezTo>
                <a:close/>
                <a:moveTo>
                  <a:pt x="4265" y="2995"/>
                </a:moveTo>
                <a:cubicBezTo>
                  <a:pt x="4489" y="2995"/>
                  <a:pt x="4674" y="3183"/>
                  <a:pt x="4674" y="3405"/>
                </a:cubicBezTo>
                <a:cubicBezTo>
                  <a:pt x="4674" y="3626"/>
                  <a:pt x="4489" y="3803"/>
                  <a:pt x="4265" y="3803"/>
                </a:cubicBezTo>
                <a:cubicBezTo>
                  <a:pt x="4043" y="3803"/>
                  <a:pt x="3869" y="3626"/>
                  <a:pt x="3869" y="3405"/>
                </a:cubicBezTo>
                <a:cubicBezTo>
                  <a:pt x="3869" y="3183"/>
                  <a:pt x="4043" y="2995"/>
                  <a:pt x="4265" y="2995"/>
                </a:cubicBezTo>
                <a:close/>
                <a:moveTo>
                  <a:pt x="9118" y="2995"/>
                </a:moveTo>
                <a:cubicBezTo>
                  <a:pt x="9340" y="2995"/>
                  <a:pt x="9525" y="3183"/>
                  <a:pt x="9525" y="3405"/>
                </a:cubicBezTo>
                <a:cubicBezTo>
                  <a:pt x="9525" y="3626"/>
                  <a:pt x="9340" y="3803"/>
                  <a:pt x="9118" y="3803"/>
                </a:cubicBezTo>
                <a:cubicBezTo>
                  <a:pt x="8894" y="3803"/>
                  <a:pt x="8708" y="3626"/>
                  <a:pt x="8708" y="3405"/>
                </a:cubicBezTo>
                <a:cubicBezTo>
                  <a:pt x="8708" y="3183"/>
                  <a:pt x="8894" y="2995"/>
                  <a:pt x="9118" y="2995"/>
                </a:cubicBezTo>
                <a:close/>
                <a:moveTo>
                  <a:pt x="4265" y="5800"/>
                </a:moveTo>
                <a:cubicBezTo>
                  <a:pt x="4489" y="5800"/>
                  <a:pt x="4674" y="5977"/>
                  <a:pt x="4674" y="6199"/>
                </a:cubicBezTo>
                <a:cubicBezTo>
                  <a:pt x="4674" y="6420"/>
                  <a:pt x="4489" y="6608"/>
                  <a:pt x="4265" y="6608"/>
                </a:cubicBezTo>
                <a:cubicBezTo>
                  <a:pt x="4043" y="6608"/>
                  <a:pt x="3869" y="6420"/>
                  <a:pt x="3869" y="6199"/>
                </a:cubicBezTo>
                <a:cubicBezTo>
                  <a:pt x="3869" y="5977"/>
                  <a:pt x="4043" y="5800"/>
                  <a:pt x="4265" y="5800"/>
                </a:cubicBezTo>
                <a:close/>
                <a:moveTo>
                  <a:pt x="9118" y="5800"/>
                </a:moveTo>
                <a:cubicBezTo>
                  <a:pt x="9340" y="5800"/>
                  <a:pt x="9525" y="5977"/>
                  <a:pt x="9525" y="6199"/>
                </a:cubicBezTo>
                <a:cubicBezTo>
                  <a:pt x="9525" y="6420"/>
                  <a:pt x="9340" y="6608"/>
                  <a:pt x="9118" y="6608"/>
                </a:cubicBezTo>
                <a:cubicBezTo>
                  <a:pt x="8894" y="6608"/>
                  <a:pt x="8708" y="6420"/>
                  <a:pt x="8708" y="6199"/>
                </a:cubicBezTo>
                <a:cubicBezTo>
                  <a:pt x="8708" y="5977"/>
                  <a:pt x="8894" y="5800"/>
                  <a:pt x="9118" y="5800"/>
                </a:cubicBezTo>
                <a:close/>
                <a:moveTo>
                  <a:pt x="7491" y="2925"/>
                </a:moveTo>
                <a:lnTo>
                  <a:pt x="7937" y="3183"/>
                </a:lnTo>
                <a:cubicBezTo>
                  <a:pt x="7926" y="3253"/>
                  <a:pt x="7912" y="3323"/>
                  <a:pt x="7912" y="3405"/>
                </a:cubicBezTo>
                <a:cubicBezTo>
                  <a:pt x="7912" y="3932"/>
                  <a:pt x="8251" y="4375"/>
                  <a:pt x="8720" y="4538"/>
                </a:cubicBezTo>
                <a:lnTo>
                  <a:pt x="8720" y="5054"/>
                </a:lnTo>
                <a:cubicBezTo>
                  <a:pt x="8251" y="5228"/>
                  <a:pt x="7912" y="5674"/>
                  <a:pt x="7912" y="6199"/>
                </a:cubicBezTo>
                <a:cubicBezTo>
                  <a:pt x="7912" y="6280"/>
                  <a:pt x="7926" y="6350"/>
                  <a:pt x="7937" y="6420"/>
                </a:cubicBezTo>
                <a:lnTo>
                  <a:pt x="7491" y="6678"/>
                </a:lnTo>
                <a:cubicBezTo>
                  <a:pt x="7280" y="6502"/>
                  <a:pt x="7000" y="6387"/>
                  <a:pt x="6697" y="6387"/>
                </a:cubicBezTo>
                <a:cubicBezTo>
                  <a:pt x="6405" y="6387"/>
                  <a:pt x="6125" y="6502"/>
                  <a:pt x="5914" y="6678"/>
                </a:cubicBezTo>
                <a:lnTo>
                  <a:pt x="5471" y="6420"/>
                </a:lnTo>
                <a:cubicBezTo>
                  <a:pt x="5482" y="6350"/>
                  <a:pt x="5494" y="6280"/>
                  <a:pt x="5494" y="6199"/>
                </a:cubicBezTo>
                <a:cubicBezTo>
                  <a:pt x="5494" y="5674"/>
                  <a:pt x="5154" y="5228"/>
                  <a:pt x="4674" y="5054"/>
                </a:cubicBezTo>
                <a:lnTo>
                  <a:pt x="4674" y="4538"/>
                </a:lnTo>
                <a:cubicBezTo>
                  <a:pt x="5154" y="4375"/>
                  <a:pt x="5494" y="3932"/>
                  <a:pt x="5494" y="3405"/>
                </a:cubicBezTo>
                <a:cubicBezTo>
                  <a:pt x="5494" y="3323"/>
                  <a:pt x="5482" y="3253"/>
                  <a:pt x="5471" y="3183"/>
                </a:cubicBezTo>
                <a:lnTo>
                  <a:pt x="5914" y="2925"/>
                </a:lnTo>
                <a:cubicBezTo>
                  <a:pt x="6125" y="3102"/>
                  <a:pt x="6405" y="3219"/>
                  <a:pt x="6697" y="3219"/>
                </a:cubicBezTo>
                <a:cubicBezTo>
                  <a:pt x="7000" y="3219"/>
                  <a:pt x="7280" y="3102"/>
                  <a:pt x="7491" y="2925"/>
                </a:cubicBezTo>
                <a:close/>
                <a:moveTo>
                  <a:pt x="1847" y="7192"/>
                </a:moveTo>
                <a:cubicBezTo>
                  <a:pt x="2068" y="7192"/>
                  <a:pt x="2245" y="7380"/>
                  <a:pt x="2245" y="7601"/>
                </a:cubicBezTo>
                <a:cubicBezTo>
                  <a:pt x="2245" y="7823"/>
                  <a:pt x="2068" y="8000"/>
                  <a:pt x="1847" y="8000"/>
                </a:cubicBezTo>
                <a:cubicBezTo>
                  <a:pt x="1625" y="8000"/>
                  <a:pt x="1437" y="7823"/>
                  <a:pt x="1437" y="7601"/>
                </a:cubicBezTo>
                <a:cubicBezTo>
                  <a:pt x="1437" y="7380"/>
                  <a:pt x="1625" y="7192"/>
                  <a:pt x="1847" y="7192"/>
                </a:cubicBezTo>
                <a:close/>
                <a:moveTo>
                  <a:pt x="6697" y="7192"/>
                </a:moveTo>
                <a:cubicBezTo>
                  <a:pt x="6919" y="7192"/>
                  <a:pt x="7095" y="7380"/>
                  <a:pt x="7095" y="7601"/>
                </a:cubicBezTo>
                <a:cubicBezTo>
                  <a:pt x="7095" y="7823"/>
                  <a:pt x="6919" y="8000"/>
                  <a:pt x="6697" y="8000"/>
                </a:cubicBezTo>
                <a:cubicBezTo>
                  <a:pt x="6475" y="8000"/>
                  <a:pt x="6287" y="7823"/>
                  <a:pt x="6287" y="7601"/>
                </a:cubicBezTo>
                <a:cubicBezTo>
                  <a:pt x="6287" y="7380"/>
                  <a:pt x="6475" y="7192"/>
                  <a:pt x="6697" y="7192"/>
                </a:cubicBezTo>
                <a:close/>
                <a:moveTo>
                  <a:pt x="11536" y="7192"/>
                </a:moveTo>
                <a:cubicBezTo>
                  <a:pt x="11758" y="7192"/>
                  <a:pt x="11946" y="7380"/>
                  <a:pt x="11946" y="7601"/>
                </a:cubicBezTo>
                <a:cubicBezTo>
                  <a:pt x="11946" y="7823"/>
                  <a:pt x="11758" y="8000"/>
                  <a:pt x="11536" y="8000"/>
                </a:cubicBezTo>
                <a:cubicBezTo>
                  <a:pt x="11315" y="8000"/>
                  <a:pt x="11138" y="7823"/>
                  <a:pt x="11138" y="7601"/>
                </a:cubicBezTo>
                <a:cubicBezTo>
                  <a:pt x="11138" y="7380"/>
                  <a:pt x="11315" y="7192"/>
                  <a:pt x="11536" y="7192"/>
                </a:cubicBezTo>
                <a:close/>
                <a:moveTo>
                  <a:pt x="1847" y="9997"/>
                </a:moveTo>
                <a:cubicBezTo>
                  <a:pt x="2068" y="9997"/>
                  <a:pt x="2245" y="10174"/>
                  <a:pt x="2245" y="10395"/>
                </a:cubicBezTo>
                <a:cubicBezTo>
                  <a:pt x="2245" y="10617"/>
                  <a:pt x="2068" y="10805"/>
                  <a:pt x="1847" y="10805"/>
                </a:cubicBezTo>
                <a:cubicBezTo>
                  <a:pt x="1625" y="10805"/>
                  <a:pt x="1437" y="10617"/>
                  <a:pt x="1437" y="10395"/>
                </a:cubicBezTo>
                <a:cubicBezTo>
                  <a:pt x="1437" y="10174"/>
                  <a:pt x="1625" y="9997"/>
                  <a:pt x="1847" y="9997"/>
                </a:cubicBezTo>
                <a:close/>
                <a:moveTo>
                  <a:pt x="6697" y="9997"/>
                </a:moveTo>
                <a:cubicBezTo>
                  <a:pt x="6919" y="9997"/>
                  <a:pt x="7095" y="10174"/>
                  <a:pt x="7095" y="10395"/>
                </a:cubicBezTo>
                <a:cubicBezTo>
                  <a:pt x="7095" y="10617"/>
                  <a:pt x="6919" y="10805"/>
                  <a:pt x="6697" y="10805"/>
                </a:cubicBezTo>
                <a:cubicBezTo>
                  <a:pt x="6475" y="10805"/>
                  <a:pt x="6287" y="10617"/>
                  <a:pt x="6287" y="10395"/>
                </a:cubicBezTo>
                <a:cubicBezTo>
                  <a:pt x="6287" y="10174"/>
                  <a:pt x="6475" y="9997"/>
                  <a:pt x="6697" y="9997"/>
                </a:cubicBezTo>
                <a:close/>
                <a:moveTo>
                  <a:pt x="11536" y="9997"/>
                </a:moveTo>
                <a:cubicBezTo>
                  <a:pt x="11758" y="9997"/>
                  <a:pt x="11946" y="10174"/>
                  <a:pt x="11946" y="10395"/>
                </a:cubicBezTo>
                <a:cubicBezTo>
                  <a:pt x="11946" y="10617"/>
                  <a:pt x="11758" y="10805"/>
                  <a:pt x="11536" y="10805"/>
                </a:cubicBezTo>
                <a:cubicBezTo>
                  <a:pt x="11315" y="10805"/>
                  <a:pt x="11138" y="10617"/>
                  <a:pt x="11138" y="10395"/>
                </a:cubicBezTo>
                <a:cubicBezTo>
                  <a:pt x="11138" y="10174"/>
                  <a:pt x="11315" y="9997"/>
                  <a:pt x="11536" y="9997"/>
                </a:cubicBezTo>
                <a:close/>
                <a:moveTo>
                  <a:pt x="5061" y="7122"/>
                </a:moveTo>
                <a:lnTo>
                  <a:pt x="5505" y="7380"/>
                </a:lnTo>
                <a:cubicBezTo>
                  <a:pt x="5494" y="7450"/>
                  <a:pt x="5494" y="7520"/>
                  <a:pt x="5494" y="7601"/>
                </a:cubicBezTo>
                <a:cubicBezTo>
                  <a:pt x="5494" y="8129"/>
                  <a:pt x="5833" y="8572"/>
                  <a:pt x="6299" y="8746"/>
                </a:cubicBezTo>
                <a:lnTo>
                  <a:pt x="6299" y="9262"/>
                </a:lnTo>
                <a:cubicBezTo>
                  <a:pt x="5833" y="9425"/>
                  <a:pt x="5494" y="9868"/>
                  <a:pt x="5494" y="10395"/>
                </a:cubicBezTo>
                <a:cubicBezTo>
                  <a:pt x="5494" y="10477"/>
                  <a:pt x="5494" y="10547"/>
                  <a:pt x="5505" y="10617"/>
                </a:cubicBezTo>
                <a:lnTo>
                  <a:pt x="5061" y="10875"/>
                </a:lnTo>
                <a:cubicBezTo>
                  <a:pt x="4851" y="10698"/>
                  <a:pt x="4582" y="10583"/>
                  <a:pt x="4279" y="10583"/>
                </a:cubicBezTo>
                <a:cubicBezTo>
                  <a:pt x="3973" y="10583"/>
                  <a:pt x="3704" y="10698"/>
                  <a:pt x="3482" y="10875"/>
                </a:cubicBezTo>
                <a:lnTo>
                  <a:pt x="3039" y="10617"/>
                </a:lnTo>
                <a:cubicBezTo>
                  <a:pt x="3061" y="10547"/>
                  <a:pt x="3061" y="10477"/>
                  <a:pt x="3061" y="10395"/>
                </a:cubicBezTo>
                <a:cubicBezTo>
                  <a:pt x="3061" y="9868"/>
                  <a:pt x="2722" y="9425"/>
                  <a:pt x="2256" y="9262"/>
                </a:cubicBezTo>
                <a:lnTo>
                  <a:pt x="2256" y="8746"/>
                </a:lnTo>
                <a:cubicBezTo>
                  <a:pt x="2722" y="8572"/>
                  <a:pt x="3061" y="8129"/>
                  <a:pt x="3061" y="7601"/>
                </a:cubicBezTo>
                <a:cubicBezTo>
                  <a:pt x="3061" y="7520"/>
                  <a:pt x="3061" y="7450"/>
                  <a:pt x="3039" y="7380"/>
                </a:cubicBezTo>
                <a:lnTo>
                  <a:pt x="3482" y="7122"/>
                </a:lnTo>
                <a:cubicBezTo>
                  <a:pt x="3704" y="7298"/>
                  <a:pt x="3973" y="7413"/>
                  <a:pt x="4279" y="7413"/>
                </a:cubicBezTo>
                <a:cubicBezTo>
                  <a:pt x="4582" y="7413"/>
                  <a:pt x="4851" y="7298"/>
                  <a:pt x="5061" y="7122"/>
                </a:cubicBezTo>
                <a:close/>
                <a:moveTo>
                  <a:pt x="9923" y="7122"/>
                </a:moveTo>
                <a:lnTo>
                  <a:pt x="10366" y="7380"/>
                </a:lnTo>
                <a:cubicBezTo>
                  <a:pt x="10344" y="7450"/>
                  <a:pt x="10344" y="7520"/>
                  <a:pt x="10344" y="7601"/>
                </a:cubicBezTo>
                <a:cubicBezTo>
                  <a:pt x="10344" y="8129"/>
                  <a:pt x="10683" y="8572"/>
                  <a:pt x="11152" y="8746"/>
                </a:cubicBezTo>
                <a:lnTo>
                  <a:pt x="11152" y="9262"/>
                </a:lnTo>
                <a:cubicBezTo>
                  <a:pt x="10683" y="9425"/>
                  <a:pt x="10344" y="9868"/>
                  <a:pt x="10344" y="10395"/>
                </a:cubicBezTo>
                <a:cubicBezTo>
                  <a:pt x="10344" y="10477"/>
                  <a:pt x="10344" y="10547"/>
                  <a:pt x="10366" y="10617"/>
                </a:cubicBezTo>
                <a:lnTo>
                  <a:pt x="9923" y="10875"/>
                </a:lnTo>
                <a:cubicBezTo>
                  <a:pt x="9701" y="10698"/>
                  <a:pt x="9432" y="10583"/>
                  <a:pt x="9129" y="10583"/>
                </a:cubicBezTo>
                <a:cubicBezTo>
                  <a:pt x="8823" y="10583"/>
                  <a:pt x="8557" y="10698"/>
                  <a:pt x="8347" y="10875"/>
                </a:cubicBezTo>
                <a:lnTo>
                  <a:pt x="7900" y="10617"/>
                </a:lnTo>
                <a:cubicBezTo>
                  <a:pt x="7912" y="10547"/>
                  <a:pt x="7912" y="10477"/>
                  <a:pt x="7912" y="10395"/>
                </a:cubicBezTo>
                <a:cubicBezTo>
                  <a:pt x="7912" y="9868"/>
                  <a:pt x="7575" y="9425"/>
                  <a:pt x="7107" y="9262"/>
                </a:cubicBezTo>
                <a:lnTo>
                  <a:pt x="7107" y="8746"/>
                </a:lnTo>
                <a:cubicBezTo>
                  <a:pt x="7575" y="8572"/>
                  <a:pt x="7912" y="8129"/>
                  <a:pt x="7912" y="7601"/>
                </a:cubicBezTo>
                <a:cubicBezTo>
                  <a:pt x="7912" y="7520"/>
                  <a:pt x="7912" y="7450"/>
                  <a:pt x="7900" y="7380"/>
                </a:cubicBezTo>
                <a:lnTo>
                  <a:pt x="8347" y="7122"/>
                </a:lnTo>
                <a:cubicBezTo>
                  <a:pt x="8557" y="7298"/>
                  <a:pt x="8823" y="7413"/>
                  <a:pt x="9129" y="7413"/>
                </a:cubicBezTo>
                <a:cubicBezTo>
                  <a:pt x="9432" y="7413"/>
                  <a:pt x="9701" y="7298"/>
                  <a:pt x="9923" y="7122"/>
                </a:cubicBezTo>
                <a:close/>
                <a:moveTo>
                  <a:pt x="4265" y="11388"/>
                </a:moveTo>
                <a:cubicBezTo>
                  <a:pt x="4489" y="11388"/>
                  <a:pt x="4674" y="11576"/>
                  <a:pt x="4674" y="11798"/>
                </a:cubicBezTo>
                <a:cubicBezTo>
                  <a:pt x="4674" y="12020"/>
                  <a:pt x="4489" y="12208"/>
                  <a:pt x="4265" y="12208"/>
                </a:cubicBezTo>
                <a:cubicBezTo>
                  <a:pt x="4043" y="12208"/>
                  <a:pt x="3869" y="12020"/>
                  <a:pt x="3869" y="11798"/>
                </a:cubicBezTo>
                <a:cubicBezTo>
                  <a:pt x="3869" y="11576"/>
                  <a:pt x="4043" y="11388"/>
                  <a:pt x="4265" y="11388"/>
                </a:cubicBezTo>
                <a:close/>
                <a:moveTo>
                  <a:pt x="9118" y="11388"/>
                </a:moveTo>
                <a:cubicBezTo>
                  <a:pt x="9340" y="11388"/>
                  <a:pt x="9525" y="11576"/>
                  <a:pt x="9525" y="11798"/>
                </a:cubicBezTo>
                <a:cubicBezTo>
                  <a:pt x="9525" y="12020"/>
                  <a:pt x="9340" y="12208"/>
                  <a:pt x="9118" y="12208"/>
                </a:cubicBezTo>
                <a:cubicBezTo>
                  <a:pt x="8894" y="12208"/>
                  <a:pt x="8708" y="12020"/>
                  <a:pt x="8708" y="11798"/>
                </a:cubicBezTo>
                <a:cubicBezTo>
                  <a:pt x="8708" y="11576"/>
                  <a:pt x="8894" y="11388"/>
                  <a:pt x="9118" y="11388"/>
                </a:cubicBezTo>
                <a:close/>
                <a:moveTo>
                  <a:pt x="6689" y="0"/>
                </a:moveTo>
                <a:cubicBezTo>
                  <a:pt x="6477" y="0"/>
                  <a:pt x="6299" y="186"/>
                  <a:pt x="6299" y="400"/>
                </a:cubicBezTo>
                <a:lnTo>
                  <a:pt x="6299" y="857"/>
                </a:lnTo>
                <a:cubicBezTo>
                  <a:pt x="5833" y="1020"/>
                  <a:pt x="5494" y="1477"/>
                  <a:pt x="5494" y="2002"/>
                </a:cubicBezTo>
                <a:cubicBezTo>
                  <a:pt x="5494" y="2072"/>
                  <a:pt x="5494" y="2153"/>
                  <a:pt x="5505" y="2224"/>
                </a:cubicBezTo>
                <a:lnTo>
                  <a:pt x="5061" y="2482"/>
                </a:lnTo>
                <a:cubicBezTo>
                  <a:pt x="4851" y="2294"/>
                  <a:pt x="4582" y="2190"/>
                  <a:pt x="4279" y="2190"/>
                </a:cubicBezTo>
                <a:cubicBezTo>
                  <a:pt x="3973" y="2190"/>
                  <a:pt x="3704" y="2294"/>
                  <a:pt x="3482" y="2482"/>
                </a:cubicBezTo>
                <a:lnTo>
                  <a:pt x="3098" y="2249"/>
                </a:lnTo>
                <a:cubicBezTo>
                  <a:pt x="3032" y="2214"/>
                  <a:pt x="2961" y="2196"/>
                  <a:pt x="2891" y="2196"/>
                </a:cubicBezTo>
                <a:cubicBezTo>
                  <a:pt x="2750" y="2196"/>
                  <a:pt x="2614" y="2267"/>
                  <a:pt x="2537" y="2400"/>
                </a:cubicBezTo>
                <a:cubicBezTo>
                  <a:pt x="2430" y="2599"/>
                  <a:pt x="2489" y="2844"/>
                  <a:pt x="2688" y="2950"/>
                </a:cubicBezTo>
                <a:lnTo>
                  <a:pt x="3087" y="3183"/>
                </a:lnTo>
                <a:cubicBezTo>
                  <a:pt x="3073" y="3253"/>
                  <a:pt x="3061" y="3323"/>
                  <a:pt x="3061" y="3405"/>
                </a:cubicBezTo>
                <a:cubicBezTo>
                  <a:pt x="3061" y="3932"/>
                  <a:pt x="3401" y="4375"/>
                  <a:pt x="3869" y="4552"/>
                </a:cubicBezTo>
                <a:lnTo>
                  <a:pt x="3869" y="5054"/>
                </a:lnTo>
                <a:cubicBezTo>
                  <a:pt x="3401" y="5217"/>
                  <a:pt x="3061" y="5674"/>
                  <a:pt x="3061" y="6199"/>
                </a:cubicBezTo>
                <a:cubicBezTo>
                  <a:pt x="3061" y="6280"/>
                  <a:pt x="3073" y="6350"/>
                  <a:pt x="3087" y="6420"/>
                </a:cubicBezTo>
                <a:lnTo>
                  <a:pt x="2640" y="6678"/>
                </a:lnTo>
                <a:cubicBezTo>
                  <a:pt x="2430" y="6490"/>
                  <a:pt x="2150" y="6387"/>
                  <a:pt x="1847" y="6387"/>
                </a:cubicBezTo>
                <a:cubicBezTo>
                  <a:pt x="1555" y="6387"/>
                  <a:pt x="1274" y="6490"/>
                  <a:pt x="1064" y="6678"/>
                </a:cubicBezTo>
                <a:lnTo>
                  <a:pt x="666" y="6446"/>
                </a:lnTo>
                <a:cubicBezTo>
                  <a:pt x="602" y="6412"/>
                  <a:pt x="534" y="6396"/>
                  <a:pt x="467" y="6396"/>
                </a:cubicBezTo>
                <a:cubicBezTo>
                  <a:pt x="325" y="6396"/>
                  <a:pt x="188" y="6469"/>
                  <a:pt x="116" y="6597"/>
                </a:cubicBezTo>
                <a:cubicBezTo>
                  <a:pt x="1" y="6796"/>
                  <a:pt x="71" y="7040"/>
                  <a:pt x="256" y="7147"/>
                </a:cubicBezTo>
                <a:lnTo>
                  <a:pt x="654" y="7380"/>
                </a:lnTo>
                <a:cubicBezTo>
                  <a:pt x="643" y="7450"/>
                  <a:pt x="632" y="7520"/>
                  <a:pt x="632" y="7601"/>
                </a:cubicBezTo>
                <a:cubicBezTo>
                  <a:pt x="632" y="8129"/>
                  <a:pt x="969" y="8583"/>
                  <a:pt x="1448" y="8746"/>
                </a:cubicBezTo>
                <a:lnTo>
                  <a:pt x="1448" y="9251"/>
                </a:lnTo>
                <a:cubicBezTo>
                  <a:pt x="969" y="9425"/>
                  <a:pt x="632" y="9868"/>
                  <a:pt x="632" y="10395"/>
                </a:cubicBezTo>
                <a:cubicBezTo>
                  <a:pt x="632" y="10477"/>
                  <a:pt x="643" y="10547"/>
                  <a:pt x="654" y="10617"/>
                </a:cubicBezTo>
                <a:lnTo>
                  <a:pt x="267" y="10839"/>
                </a:lnTo>
                <a:cubicBezTo>
                  <a:pt x="93" y="10945"/>
                  <a:pt x="12" y="11167"/>
                  <a:pt x="93" y="11366"/>
                </a:cubicBezTo>
                <a:cubicBezTo>
                  <a:pt x="157" y="11519"/>
                  <a:pt x="305" y="11605"/>
                  <a:pt x="460" y="11605"/>
                </a:cubicBezTo>
                <a:cubicBezTo>
                  <a:pt x="529" y="11605"/>
                  <a:pt x="600" y="11588"/>
                  <a:pt x="666" y="11551"/>
                </a:cubicBezTo>
                <a:lnTo>
                  <a:pt x="1064" y="11318"/>
                </a:lnTo>
                <a:cubicBezTo>
                  <a:pt x="1274" y="11506"/>
                  <a:pt x="1555" y="11610"/>
                  <a:pt x="1847" y="11610"/>
                </a:cubicBezTo>
                <a:cubicBezTo>
                  <a:pt x="2150" y="11610"/>
                  <a:pt x="2430" y="11506"/>
                  <a:pt x="2640" y="11318"/>
                </a:cubicBezTo>
                <a:lnTo>
                  <a:pt x="3087" y="11576"/>
                </a:lnTo>
                <a:cubicBezTo>
                  <a:pt x="3073" y="11647"/>
                  <a:pt x="3061" y="11728"/>
                  <a:pt x="3061" y="11798"/>
                </a:cubicBezTo>
                <a:cubicBezTo>
                  <a:pt x="3061" y="12323"/>
                  <a:pt x="3401" y="12780"/>
                  <a:pt x="3869" y="12943"/>
                </a:cubicBezTo>
                <a:lnTo>
                  <a:pt x="3869" y="13389"/>
                </a:lnTo>
                <a:cubicBezTo>
                  <a:pt x="3869" y="13599"/>
                  <a:pt x="4021" y="13773"/>
                  <a:pt x="4231" y="13795"/>
                </a:cubicBezTo>
                <a:cubicBezTo>
                  <a:pt x="4251" y="13798"/>
                  <a:pt x="4270" y="13800"/>
                  <a:pt x="4289" y="13800"/>
                </a:cubicBezTo>
                <a:cubicBezTo>
                  <a:pt x="4506" y="13800"/>
                  <a:pt x="4674" y="13614"/>
                  <a:pt x="4674" y="13400"/>
                </a:cubicBezTo>
                <a:lnTo>
                  <a:pt x="4674" y="12943"/>
                </a:lnTo>
                <a:cubicBezTo>
                  <a:pt x="5154" y="12780"/>
                  <a:pt x="5494" y="12323"/>
                  <a:pt x="5494" y="11798"/>
                </a:cubicBezTo>
                <a:cubicBezTo>
                  <a:pt x="5494" y="11728"/>
                  <a:pt x="5482" y="11647"/>
                  <a:pt x="5471" y="11576"/>
                </a:cubicBezTo>
                <a:lnTo>
                  <a:pt x="5914" y="11318"/>
                </a:lnTo>
                <a:cubicBezTo>
                  <a:pt x="6125" y="11506"/>
                  <a:pt x="6405" y="11610"/>
                  <a:pt x="6697" y="11610"/>
                </a:cubicBezTo>
                <a:cubicBezTo>
                  <a:pt x="7000" y="11610"/>
                  <a:pt x="7280" y="11506"/>
                  <a:pt x="7491" y="11318"/>
                </a:cubicBezTo>
                <a:lnTo>
                  <a:pt x="7937" y="11576"/>
                </a:lnTo>
                <a:cubicBezTo>
                  <a:pt x="7926" y="11647"/>
                  <a:pt x="7912" y="11728"/>
                  <a:pt x="7912" y="11798"/>
                </a:cubicBezTo>
                <a:cubicBezTo>
                  <a:pt x="7912" y="12323"/>
                  <a:pt x="8251" y="12780"/>
                  <a:pt x="8720" y="12943"/>
                </a:cubicBezTo>
                <a:lnTo>
                  <a:pt x="8720" y="13389"/>
                </a:lnTo>
                <a:cubicBezTo>
                  <a:pt x="8720" y="13599"/>
                  <a:pt x="8882" y="13784"/>
                  <a:pt x="9093" y="13795"/>
                </a:cubicBezTo>
                <a:cubicBezTo>
                  <a:pt x="9101" y="13796"/>
                  <a:pt x="9109" y="13796"/>
                  <a:pt x="9117" y="13796"/>
                </a:cubicBezTo>
                <a:cubicBezTo>
                  <a:pt x="9340" y="13796"/>
                  <a:pt x="9502" y="13614"/>
                  <a:pt x="9502" y="13400"/>
                </a:cubicBezTo>
                <a:lnTo>
                  <a:pt x="9502" y="12943"/>
                </a:lnTo>
                <a:cubicBezTo>
                  <a:pt x="9982" y="12780"/>
                  <a:pt x="10321" y="12323"/>
                  <a:pt x="10321" y="11798"/>
                </a:cubicBezTo>
                <a:cubicBezTo>
                  <a:pt x="10321" y="11728"/>
                  <a:pt x="10310" y="11647"/>
                  <a:pt x="10296" y="11576"/>
                </a:cubicBezTo>
                <a:lnTo>
                  <a:pt x="10742" y="11318"/>
                </a:lnTo>
                <a:cubicBezTo>
                  <a:pt x="10953" y="11506"/>
                  <a:pt x="11233" y="11610"/>
                  <a:pt x="11525" y="11610"/>
                </a:cubicBezTo>
                <a:cubicBezTo>
                  <a:pt x="11828" y="11610"/>
                  <a:pt x="12108" y="11506"/>
                  <a:pt x="12319" y="11318"/>
                </a:cubicBezTo>
                <a:lnTo>
                  <a:pt x="12717" y="11551"/>
                </a:lnTo>
                <a:cubicBezTo>
                  <a:pt x="12779" y="11586"/>
                  <a:pt x="12848" y="11604"/>
                  <a:pt x="12915" y="11604"/>
                </a:cubicBezTo>
                <a:cubicBezTo>
                  <a:pt x="13053" y="11604"/>
                  <a:pt x="13188" y="11533"/>
                  <a:pt x="13267" y="11400"/>
                </a:cubicBezTo>
                <a:cubicBezTo>
                  <a:pt x="13371" y="11215"/>
                  <a:pt x="13312" y="10956"/>
                  <a:pt x="13116" y="10850"/>
                </a:cubicBezTo>
                <a:lnTo>
                  <a:pt x="12717" y="10617"/>
                </a:lnTo>
                <a:cubicBezTo>
                  <a:pt x="12740" y="10547"/>
                  <a:pt x="12740" y="10477"/>
                  <a:pt x="12740" y="10395"/>
                </a:cubicBezTo>
                <a:cubicBezTo>
                  <a:pt x="12740" y="9868"/>
                  <a:pt x="12400" y="9425"/>
                  <a:pt x="11935" y="9251"/>
                </a:cubicBezTo>
                <a:lnTo>
                  <a:pt x="11935" y="8746"/>
                </a:lnTo>
                <a:cubicBezTo>
                  <a:pt x="12400" y="8583"/>
                  <a:pt x="12740" y="8129"/>
                  <a:pt x="12740" y="7601"/>
                </a:cubicBezTo>
                <a:cubicBezTo>
                  <a:pt x="12740" y="7520"/>
                  <a:pt x="12740" y="7450"/>
                  <a:pt x="12717" y="7380"/>
                </a:cubicBezTo>
                <a:lnTo>
                  <a:pt x="13102" y="7158"/>
                </a:lnTo>
                <a:cubicBezTo>
                  <a:pt x="13289" y="7051"/>
                  <a:pt x="13371" y="6830"/>
                  <a:pt x="13289" y="6642"/>
                </a:cubicBezTo>
                <a:cubicBezTo>
                  <a:pt x="13218" y="6481"/>
                  <a:pt x="13066" y="6392"/>
                  <a:pt x="12914" y="6392"/>
                </a:cubicBezTo>
                <a:cubicBezTo>
                  <a:pt x="12846" y="6392"/>
                  <a:pt x="12778" y="6409"/>
                  <a:pt x="12717" y="6446"/>
                </a:cubicBezTo>
                <a:lnTo>
                  <a:pt x="12319" y="6678"/>
                </a:lnTo>
                <a:cubicBezTo>
                  <a:pt x="12108" y="6490"/>
                  <a:pt x="11828" y="6387"/>
                  <a:pt x="11525" y="6387"/>
                </a:cubicBezTo>
                <a:cubicBezTo>
                  <a:pt x="11233" y="6387"/>
                  <a:pt x="10953" y="6490"/>
                  <a:pt x="10742" y="6678"/>
                </a:cubicBezTo>
                <a:lnTo>
                  <a:pt x="10296" y="6420"/>
                </a:lnTo>
                <a:cubicBezTo>
                  <a:pt x="10310" y="6350"/>
                  <a:pt x="10321" y="6280"/>
                  <a:pt x="10321" y="6199"/>
                </a:cubicBezTo>
                <a:cubicBezTo>
                  <a:pt x="10321" y="5674"/>
                  <a:pt x="9982" y="5217"/>
                  <a:pt x="9502" y="5054"/>
                </a:cubicBezTo>
                <a:lnTo>
                  <a:pt x="9502" y="4527"/>
                </a:lnTo>
                <a:cubicBezTo>
                  <a:pt x="9971" y="4364"/>
                  <a:pt x="10310" y="3921"/>
                  <a:pt x="10310" y="3393"/>
                </a:cubicBezTo>
                <a:cubicBezTo>
                  <a:pt x="10310" y="3323"/>
                  <a:pt x="10296" y="3242"/>
                  <a:pt x="10285" y="3172"/>
                </a:cubicBezTo>
                <a:lnTo>
                  <a:pt x="10672" y="2961"/>
                </a:lnTo>
                <a:cubicBezTo>
                  <a:pt x="10857" y="2844"/>
                  <a:pt x="10927" y="2611"/>
                  <a:pt x="10835" y="2423"/>
                </a:cubicBezTo>
                <a:cubicBezTo>
                  <a:pt x="10765" y="2281"/>
                  <a:pt x="10625" y="2203"/>
                  <a:pt x="10481" y="2203"/>
                </a:cubicBezTo>
                <a:cubicBezTo>
                  <a:pt x="10410" y="2203"/>
                  <a:pt x="10339" y="2221"/>
                  <a:pt x="10274" y="2260"/>
                </a:cubicBezTo>
                <a:lnTo>
                  <a:pt x="9889" y="2482"/>
                </a:lnTo>
                <a:cubicBezTo>
                  <a:pt x="9679" y="2308"/>
                  <a:pt x="9410" y="2190"/>
                  <a:pt x="9104" y="2190"/>
                </a:cubicBezTo>
                <a:cubicBezTo>
                  <a:pt x="8812" y="2190"/>
                  <a:pt x="8532" y="2308"/>
                  <a:pt x="8321" y="2482"/>
                </a:cubicBezTo>
                <a:lnTo>
                  <a:pt x="7889" y="2224"/>
                </a:lnTo>
                <a:cubicBezTo>
                  <a:pt x="7900" y="2153"/>
                  <a:pt x="7912" y="2083"/>
                  <a:pt x="7912" y="2013"/>
                </a:cubicBezTo>
                <a:cubicBezTo>
                  <a:pt x="7912" y="1489"/>
                  <a:pt x="7575" y="1045"/>
                  <a:pt x="7107" y="880"/>
                </a:cubicBezTo>
                <a:lnTo>
                  <a:pt x="7107" y="414"/>
                </a:lnTo>
                <a:cubicBezTo>
                  <a:pt x="7107" y="204"/>
                  <a:pt x="6955" y="27"/>
                  <a:pt x="6745" y="5"/>
                </a:cubicBezTo>
                <a:cubicBezTo>
                  <a:pt x="6726" y="2"/>
                  <a:pt x="6707" y="0"/>
                  <a:pt x="66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388" name="Google Shape;1388;p48"/>
          <p:cNvGrpSpPr/>
          <p:nvPr/>
        </p:nvGrpSpPr>
        <p:grpSpPr>
          <a:xfrm>
            <a:off x="6284538" y="2528750"/>
            <a:ext cx="331975" cy="344800"/>
            <a:chOff x="6285563" y="2681150"/>
            <a:chExt cx="331975" cy="344800"/>
          </a:xfrm>
        </p:grpSpPr>
        <p:sp>
          <p:nvSpPr>
            <p:cNvPr id="1389" name="Google Shape;1389;p48"/>
            <p:cNvSpPr/>
            <p:nvPr/>
          </p:nvSpPr>
          <p:spPr>
            <a:xfrm>
              <a:off x="6285563" y="2721475"/>
              <a:ext cx="236175" cy="304475"/>
            </a:xfrm>
            <a:custGeom>
              <a:avLst/>
              <a:gdLst/>
              <a:ahLst/>
              <a:cxnLst/>
              <a:rect l="l" t="t" r="r" b="b"/>
              <a:pathLst>
                <a:path w="9447" h="12179" extrusionOk="0">
                  <a:moveTo>
                    <a:pt x="4313" y="831"/>
                  </a:moveTo>
                  <a:lnTo>
                    <a:pt x="4313" y="1765"/>
                  </a:lnTo>
                  <a:cubicBezTo>
                    <a:pt x="4313" y="1978"/>
                    <a:pt x="4487" y="2150"/>
                    <a:pt x="4698" y="2150"/>
                  </a:cubicBezTo>
                  <a:cubicBezTo>
                    <a:pt x="4706" y="2150"/>
                    <a:pt x="4714" y="2150"/>
                    <a:pt x="4722" y="2149"/>
                  </a:cubicBezTo>
                  <a:cubicBezTo>
                    <a:pt x="5003" y="2149"/>
                    <a:pt x="5213" y="2444"/>
                    <a:pt x="5084" y="2736"/>
                  </a:cubicBezTo>
                  <a:cubicBezTo>
                    <a:pt x="5028" y="2876"/>
                    <a:pt x="4888" y="2969"/>
                    <a:pt x="4722" y="2969"/>
                  </a:cubicBezTo>
                  <a:cubicBezTo>
                    <a:pt x="4501" y="2969"/>
                    <a:pt x="4313" y="3145"/>
                    <a:pt x="4313" y="3367"/>
                  </a:cubicBezTo>
                  <a:lnTo>
                    <a:pt x="4313" y="4312"/>
                  </a:lnTo>
                  <a:lnTo>
                    <a:pt x="3707" y="4312"/>
                  </a:lnTo>
                  <a:cubicBezTo>
                    <a:pt x="3541" y="3847"/>
                    <a:pt x="3098" y="3507"/>
                    <a:pt x="2573" y="3507"/>
                  </a:cubicBezTo>
                  <a:cubicBezTo>
                    <a:pt x="2035" y="3507"/>
                    <a:pt x="1592" y="3847"/>
                    <a:pt x="1426" y="4312"/>
                  </a:cubicBezTo>
                  <a:lnTo>
                    <a:pt x="831" y="4312"/>
                  </a:lnTo>
                  <a:cubicBezTo>
                    <a:pt x="1031" y="2478"/>
                    <a:pt x="2489" y="1016"/>
                    <a:pt x="4313" y="831"/>
                  </a:cubicBezTo>
                  <a:close/>
                  <a:moveTo>
                    <a:pt x="2570" y="4311"/>
                  </a:moveTo>
                  <a:cubicBezTo>
                    <a:pt x="2627" y="4311"/>
                    <a:pt x="2687" y="4323"/>
                    <a:pt x="2747" y="4349"/>
                  </a:cubicBezTo>
                  <a:cubicBezTo>
                    <a:pt x="2888" y="4408"/>
                    <a:pt x="2969" y="4559"/>
                    <a:pt x="2969" y="4711"/>
                  </a:cubicBezTo>
                  <a:cubicBezTo>
                    <a:pt x="2969" y="4944"/>
                    <a:pt x="3157" y="5120"/>
                    <a:pt x="3379" y="5120"/>
                  </a:cubicBezTo>
                  <a:lnTo>
                    <a:pt x="4313" y="5120"/>
                  </a:lnTo>
                  <a:lnTo>
                    <a:pt x="4313" y="6077"/>
                  </a:lnTo>
                  <a:cubicBezTo>
                    <a:pt x="4313" y="6294"/>
                    <a:pt x="4489" y="6465"/>
                    <a:pt x="4702" y="6465"/>
                  </a:cubicBezTo>
                  <a:cubicBezTo>
                    <a:pt x="4709" y="6465"/>
                    <a:pt x="4716" y="6464"/>
                    <a:pt x="4722" y="6464"/>
                  </a:cubicBezTo>
                  <a:cubicBezTo>
                    <a:pt x="5003" y="6464"/>
                    <a:pt x="5213" y="6756"/>
                    <a:pt x="5084" y="7048"/>
                  </a:cubicBezTo>
                  <a:cubicBezTo>
                    <a:pt x="5028" y="7188"/>
                    <a:pt x="4888" y="7283"/>
                    <a:pt x="4722" y="7283"/>
                  </a:cubicBezTo>
                  <a:cubicBezTo>
                    <a:pt x="4501" y="7283"/>
                    <a:pt x="4313" y="7457"/>
                    <a:pt x="4313" y="7679"/>
                  </a:cubicBezTo>
                  <a:lnTo>
                    <a:pt x="4313" y="9701"/>
                  </a:lnTo>
                  <a:lnTo>
                    <a:pt x="3216" y="9701"/>
                  </a:lnTo>
                  <a:cubicBezTo>
                    <a:pt x="3121" y="8907"/>
                    <a:pt x="2736" y="8170"/>
                    <a:pt x="2127" y="7645"/>
                  </a:cubicBezTo>
                  <a:cubicBezTo>
                    <a:pt x="1392" y="6989"/>
                    <a:pt x="935" y="6091"/>
                    <a:pt x="831" y="5120"/>
                  </a:cubicBezTo>
                  <a:lnTo>
                    <a:pt x="1766" y="5120"/>
                  </a:lnTo>
                  <a:cubicBezTo>
                    <a:pt x="1987" y="5120"/>
                    <a:pt x="2164" y="4944"/>
                    <a:pt x="2164" y="4722"/>
                  </a:cubicBezTo>
                  <a:cubicBezTo>
                    <a:pt x="2164" y="4498"/>
                    <a:pt x="2343" y="4311"/>
                    <a:pt x="2570" y="4311"/>
                  </a:cubicBezTo>
                  <a:close/>
                  <a:moveTo>
                    <a:pt x="8616" y="5120"/>
                  </a:moveTo>
                  <a:cubicBezTo>
                    <a:pt x="8510" y="6091"/>
                    <a:pt x="8055" y="6989"/>
                    <a:pt x="7317" y="7645"/>
                  </a:cubicBezTo>
                  <a:cubicBezTo>
                    <a:pt x="6711" y="8170"/>
                    <a:pt x="6324" y="8907"/>
                    <a:pt x="6232" y="9701"/>
                  </a:cubicBezTo>
                  <a:lnTo>
                    <a:pt x="5132" y="9701"/>
                  </a:lnTo>
                  <a:lnTo>
                    <a:pt x="5132" y="8018"/>
                  </a:lnTo>
                  <a:cubicBezTo>
                    <a:pt x="5600" y="7855"/>
                    <a:pt x="5940" y="7398"/>
                    <a:pt x="5940" y="6874"/>
                  </a:cubicBezTo>
                  <a:cubicBezTo>
                    <a:pt x="5940" y="6346"/>
                    <a:pt x="5600" y="5903"/>
                    <a:pt x="5132" y="5726"/>
                  </a:cubicBezTo>
                  <a:lnTo>
                    <a:pt x="5132" y="5120"/>
                  </a:lnTo>
                  <a:lnTo>
                    <a:pt x="5741" y="5120"/>
                  </a:lnTo>
                  <a:cubicBezTo>
                    <a:pt x="5903" y="5586"/>
                    <a:pt x="6347" y="5925"/>
                    <a:pt x="6885" y="5925"/>
                  </a:cubicBezTo>
                  <a:cubicBezTo>
                    <a:pt x="7413" y="5925"/>
                    <a:pt x="7856" y="5586"/>
                    <a:pt x="8019" y="5120"/>
                  </a:cubicBezTo>
                  <a:close/>
                  <a:moveTo>
                    <a:pt x="6206" y="10509"/>
                  </a:moveTo>
                  <a:lnTo>
                    <a:pt x="6206" y="11244"/>
                  </a:lnTo>
                  <a:cubicBezTo>
                    <a:pt x="6206" y="11314"/>
                    <a:pt x="6150" y="11373"/>
                    <a:pt x="6066" y="11373"/>
                  </a:cubicBezTo>
                  <a:lnTo>
                    <a:pt x="3379" y="11373"/>
                  </a:lnTo>
                  <a:cubicBezTo>
                    <a:pt x="3297" y="11373"/>
                    <a:pt x="3238" y="11314"/>
                    <a:pt x="3238" y="11244"/>
                  </a:cubicBezTo>
                  <a:lnTo>
                    <a:pt x="3238" y="10509"/>
                  </a:lnTo>
                  <a:close/>
                  <a:moveTo>
                    <a:pt x="4734" y="1"/>
                  </a:moveTo>
                  <a:cubicBezTo>
                    <a:pt x="2127" y="1"/>
                    <a:pt x="1" y="2116"/>
                    <a:pt x="1" y="4722"/>
                  </a:cubicBezTo>
                  <a:cubicBezTo>
                    <a:pt x="1" y="6066"/>
                    <a:pt x="584" y="7353"/>
                    <a:pt x="1592" y="8240"/>
                  </a:cubicBezTo>
                  <a:cubicBezTo>
                    <a:pt x="2127" y="8720"/>
                    <a:pt x="2433" y="9398"/>
                    <a:pt x="2433" y="10111"/>
                  </a:cubicBezTo>
                  <a:lnTo>
                    <a:pt x="2433" y="11244"/>
                  </a:lnTo>
                  <a:cubicBezTo>
                    <a:pt x="2433" y="11758"/>
                    <a:pt x="2854" y="12178"/>
                    <a:pt x="3379" y="12178"/>
                  </a:cubicBezTo>
                  <a:lnTo>
                    <a:pt x="6066" y="12178"/>
                  </a:lnTo>
                  <a:cubicBezTo>
                    <a:pt x="6593" y="12178"/>
                    <a:pt x="7014" y="11758"/>
                    <a:pt x="7014" y="11244"/>
                  </a:cubicBezTo>
                  <a:lnTo>
                    <a:pt x="7014" y="10111"/>
                  </a:lnTo>
                  <a:cubicBezTo>
                    <a:pt x="7014" y="9398"/>
                    <a:pt x="7317" y="8720"/>
                    <a:pt x="7856" y="8240"/>
                  </a:cubicBezTo>
                  <a:cubicBezTo>
                    <a:pt x="8860" y="7353"/>
                    <a:pt x="9447" y="6066"/>
                    <a:pt x="9447" y="4722"/>
                  </a:cubicBezTo>
                  <a:cubicBezTo>
                    <a:pt x="9447" y="4500"/>
                    <a:pt x="9259" y="4312"/>
                    <a:pt x="9037" y="4312"/>
                  </a:cubicBezTo>
                  <a:lnTo>
                    <a:pt x="7679" y="4312"/>
                  </a:lnTo>
                  <a:cubicBezTo>
                    <a:pt x="7458" y="4312"/>
                    <a:pt x="7284" y="4500"/>
                    <a:pt x="7284" y="4711"/>
                  </a:cubicBezTo>
                  <a:cubicBezTo>
                    <a:pt x="7284" y="4935"/>
                    <a:pt x="7104" y="5122"/>
                    <a:pt x="6884" y="5122"/>
                  </a:cubicBezTo>
                  <a:cubicBezTo>
                    <a:pt x="6828" y="5122"/>
                    <a:pt x="6770" y="5110"/>
                    <a:pt x="6711" y="5084"/>
                  </a:cubicBezTo>
                  <a:cubicBezTo>
                    <a:pt x="6557" y="5025"/>
                    <a:pt x="6476" y="4873"/>
                    <a:pt x="6476" y="4722"/>
                  </a:cubicBezTo>
                  <a:cubicBezTo>
                    <a:pt x="6476" y="4500"/>
                    <a:pt x="6302" y="4312"/>
                    <a:pt x="6066" y="4312"/>
                  </a:cubicBezTo>
                  <a:lnTo>
                    <a:pt x="5132" y="4312"/>
                  </a:lnTo>
                  <a:lnTo>
                    <a:pt x="5132" y="3706"/>
                  </a:lnTo>
                  <a:cubicBezTo>
                    <a:pt x="5600" y="3541"/>
                    <a:pt x="5940" y="3086"/>
                    <a:pt x="5940" y="2559"/>
                  </a:cubicBezTo>
                  <a:cubicBezTo>
                    <a:pt x="5940" y="2034"/>
                    <a:pt x="5600" y="1577"/>
                    <a:pt x="5132" y="1414"/>
                  </a:cubicBezTo>
                  <a:lnTo>
                    <a:pt x="5132" y="396"/>
                  </a:lnTo>
                  <a:cubicBezTo>
                    <a:pt x="5132" y="175"/>
                    <a:pt x="4958" y="1"/>
                    <a:pt x="47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0" name="Google Shape;1390;p48"/>
            <p:cNvSpPr/>
            <p:nvPr/>
          </p:nvSpPr>
          <p:spPr>
            <a:xfrm>
              <a:off x="6489238" y="2681150"/>
              <a:ext cx="128300" cy="148150"/>
            </a:xfrm>
            <a:custGeom>
              <a:avLst/>
              <a:gdLst/>
              <a:ahLst/>
              <a:cxnLst/>
              <a:rect l="l" t="t" r="r" b="b"/>
              <a:pathLst>
                <a:path w="5132" h="5926" extrusionOk="0">
                  <a:moveTo>
                    <a:pt x="809" y="817"/>
                  </a:moveTo>
                  <a:cubicBezTo>
                    <a:pt x="2643" y="1016"/>
                    <a:pt x="4105" y="2478"/>
                    <a:pt x="4290" y="4312"/>
                  </a:cubicBezTo>
                  <a:lnTo>
                    <a:pt x="3367" y="4312"/>
                  </a:lnTo>
                  <a:cubicBezTo>
                    <a:pt x="3145" y="4312"/>
                    <a:pt x="2969" y="4489"/>
                    <a:pt x="2969" y="4711"/>
                  </a:cubicBezTo>
                  <a:cubicBezTo>
                    <a:pt x="2969" y="4873"/>
                    <a:pt x="2876" y="5014"/>
                    <a:pt x="2736" y="5084"/>
                  </a:cubicBezTo>
                  <a:cubicBezTo>
                    <a:pt x="2679" y="5107"/>
                    <a:pt x="2622" y="5117"/>
                    <a:pt x="2568" y="5117"/>
                  </a:cubicBezTo>
                  <a:cubicBezTo>
                    <a:pt x="2345" y="5117"/>
                    <a:pt x="2164" y="4939"/>
                    <a:pt x="2164" y="4722"/>
                  </a:cubicBezTo>
                  <a:cubicBezTo>
                    <a:pt x="2152" y="4489"/>
                    <a:pt x="1976" y="4312"/>
                    <a:pt x="1754" y="4312"/>
                  </a:cubicBezTo>
                  <a:lnTo>
                    <a:pt x="809" y="4312"/>
                  </a:lnTo>
                  <a:lnTo>
                    <a:pt x="809" y="3706"/>
                  </a:lnTo>
                  <a:cubicBezTo>
                    <a:pt x="1274" y="3530"/>
                    <a:pt x="1614" y="3086"/>
                    <a:pt x="1614" y="2559"/>
                  </a:cubicBezTo>
                  <a:cubicBezTo>
                    <a:pt x="1614" y="2034"/>
                    <a:pt x="1274" y="1577"/>
                    <a:pt x="809" y="1414"/>
                  </a:cubicBezTo>
                  <a:lnTo>
                    <a:pt x="809" y="817"/>
                  </a:lnTo>
                  <a:close/>
                  <a:moveTo>
                    <a:pt x="420" y="1"/>
                  </a:moveTo>
                  <a:cubicBezTo>
                    <a:pt x="413" y="1"/>
                    <a:pt x="406" y="1"/>
                    <a:pt x="399" y="1"/>
                  </a:cubicBezTo>
                  <a:cubicBezTo>
                    <a:pt x="177" y="1"/>
                    <a:pt x="1" y="174"/>
                    <a:pt x="1" y="385"/>
                  </a:cubicBezTo>
                  <a:lnTo>
                    <a:pt x="1" y="1754"/>
                  </a:lnTo>
                  <a:cubicBezTo>
                    <a:pt x="1" y="1975"/>
                    <a:pt x="189" y="2149"/>
                    <a:pt x="399" y="2149"/>
                  </a:cubicBezTo>
                  <a:cubicBezTo>
                    <a:pt x="680" y="2149"/>
                    <a:pt x="901" y="2430"/>
                    <a:pt x="772" y="2736"/>
                  </a:cubicBezTo>
                  <a:cubicBezTo>
                    <a:pt x="713" y="2876"/>
                    <a:pt x="562" y="2957"/>
                    <a:pt x="410" y="2957"/>
                  </a:cubicBezTo>
                  <a:cubicBezTo>
                    <a:pt x="189" y="2957"/>
                    <a:pt x="1" y="3145"/>
                    <a:pt x="1" y="3367"/>
                  </a:cubicBezTo>
                  <a:lnTo>
                    <a:pt x="1" y="4722"/>
                  </a:lnTo>
                  <a:cubicBezTo>
                    <a:pt x="1" y="4944"/>
                    <a:pt x="177" y="5120"/>
                    <a:pt x="399" y="5120"/>
                  </a:cubicBezTo>
                  <a:lnTo>
                    <a:pt x="1415" y="5120"/>
                  </a:lnTo>
                  <a:cubicBezTo>
                    <a:pt x="1591" y="5586"/>
                    <a:pt x="2035" y="5925"/>
                    <a:pt x="2562" y="5925"/>
                  </a:cubicBezTo>
                  <a:cubicBezTo>
                    <a:pt x="3086" y="5925"/>
                    <a:pt x="3544" y="5586"/>
                    <a:pt x="3706" y="5120"/>
                  </a:cubicBezTo>
                  <a:lnTo>
                    <a:pt x="4722" y="5120"/>
                  </a:lnTo>
                  <a:cubicBezTo>
                    <a:pt x="4946" y="5120"/>
                    <a:pt x="5120" y="4944"/>
                    <a:pt x="5120" y="4722"/>
                  </a:cubicBezTo>
                  <a:cubicBezTo>
                    <a:pt x="5132" y="2123"/>
                    <a:pt x="3016" y="1"/>
                    <a:pt x="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391" name="Google Shape;1391;p48"/>
          <p:cNvGrpSpPr/>
          <p:nvPr/>
        </p:nvGrpSpPr>
        <p:grpSpPr>
          <a:xfrm>
            <a:off x="5521388" y="2528750"/>
            <a:ext cx="345150" cy="344800"/>
            <a:chOff x="5512088" y="2681150"/>
            <a:chExt cx="345150" cy="344800"/>
          </a:xfrm>
        </p:grpSpPr>
        <p:sp>
          <p:nvSpPr>
            <p:cNvPr id="1392" name="Google Shape;1392;p48"/>
            <p:cNvSpPr/>
            <p:nvPr/>
          </p:nvSpPr>
          <p:spPr>
            <a:xfrm>
              <a:off x="5512088" y="2681150"/>
              <a:ext cx="345150" cy="344800"/>
            </a:xfrm>
            <a:custGeom>
              <a:avLst/>
              <a:gdLst/>
              <a:ahLst/>
              <a:cxnLst/>
              <a:rect l="l" t="t" r="r" b="b"/>
              <a:pathLst>
                <a:path w="13806" h="13792" extrusionOk="0">
                  <a:moveTo>
                    <a:pt x="6896" y="806"/>
                  </a:moveTo>
                  <a:cubicBezTo>
                    <a:pt x="8158" y="806"/>
                    <a:pt x="9188" y="1835"/>
                    <a:pt x="9188" y="3098"/>
                  </a:cubicBezTo>
                  <a:cubicBezTo>
                    <a:pt x="9188" y="3776"/>
                    <a:pt x="8882" y="4419"/>
                    <a:pt x="8357" y="4862"/>
                  </a:cubicBezTo>
                  <a:cubicBezTo>
                    <a:pt x="8018" y="5143"/>
                    <a:pt x="7785" y="5516"/>
                    <a:pt x="7704" y="5925"/>
                  </a:cubicBezTo>
                  <a:lnTo>
                    <a:pt x="7305" y="5925"/>
                  </a:lnTo>
                  <a:lnTo>
                    <a:pt x="7305" y="3799"/>
                  </a:lnTo>
                  <a:lnTo>
                    <a:pt x="7984" y="3120"/>
                  </a:lnTo>
                  <a:cubicBezTo>
                    <a:pt x="8136" y="2969"/>
                    <a:pt x="8158" y="2736"/>
                    <a:pt x="8029" y="2570"/>
                  </a:cubicBezTo>
                  <a:cubicBezTo>
                    <a:pt x="7948" y="2472"/>
                    <a:pt x="7831" y="2422"/>
                    <a:pt x="7713" y="2422"/>
                  </a:cubicBezTo>
                  <a:cubicBezTo>
                    <a:pt x="7609" y="2422"/>
                    <a:pt x="7504" y="2460"/>
                    <a:pt x="7423" y="2537"/>
                  </a:cubicBezTo>
                  <a:lnTo>
                    <a:pt x="6896" y="3061"/>
                  </a:lnTo>
                  <a:lnTo>
                    <a:pt x="6382" y="2537"/>
                  </a:lnTo>
                  <a:cubicBezTo>
                    <a:pt x="6300" y="2460"/>
                    <a:pt x="6194" y="2422"/>
                    <a:pt x="6090" y="2422"/>
                  </a:cubicBezTo>
                  <a:cubicBezTo>
                    <a:pt x="5971" y="2422"/>
                    <a:pt x="5854" y="2472"/>
                    <a:pt x="5773" y="2570"/>
                  </a:cubicBezTo>
                  <a:cubicBezTo>
                    <a:pt x="5644" y="2736"/>
                    <a:pt x="5670" y="2969"/>
                    <a:pt x="5810" y="3120"/>
                  </a:cubicBezTo>
                  <a:lnTo>
                    <a:pt x="6497" y="3799"/>
                  </a:lnTo>
                  <a:lnTo>
                    <a:pt x="6497" y="5925"/>
                  </a:lnTo>
                  <a:lnTo>
                    <a:pt x="6090" y="5925"/>
                  </a:lnTo>
                  <a:cubicBezTo>
                    <a:pt x="6006" y="5516"/>
                    <a:pt x="5785" y="5143"/>
                    <a:pt x="5445" y="4862"/>
                  </a:cubicBezTo>
                  <a:cubicBezTo>
                    <a:pt x="4909" y="4419"/>
                    <a:pt x="4604" y="3776"/>
                    <a:pt x="4604" y="3098"/>
                  </a:cubicBezTo>
                  <a:cubicBezTo>
                    <a:pt x="4604" y="1835"/>
                    <a:pt x="5633" y="806"/>
                    <a:pt x="6896" y="806"/>
                  </a:cubicBezTo>
                  <a:close/>
                  <a:moveTo>
                    <a:pt x="7678" y="6733"/>
                  </a:moveTo>
                  <a:lnTo>
                    <a:pt x="7678" y="7409"/>
                  </a:lnTo>
                  <a:cubicBezTo>
                    <a:pt x="7678" y="7480"/>
                    <a:pt x="7619" y="7538"/>
                    <a:pt x="7549" y="7538"/>
                  </a:cubicBezTo>
                  <a:lnTo>
                    <a:pt x="6253" y="7538"/>
                  </a:lnTo>
                  <a:cubicBezTo>
                    <a:pt x="6183" y="7538"/>
                    <a:pt x="6113" y="7480"/>
                    <a:pt x="6113" y="7409"/>
                  </a:cubicBezTo>
                  <a:lnTo>
                    <a:pt x="6113" y="6733"/>
                  </a:lnTo>
                  <a:close/>
                  <a:moveTo>
                    <a:pt x="2023" y="11772"/>
                  </a:moveTo>
                  <a:lnTo>
                    <a:pt x="2023" y="12986"/>
                  </a:lnTo>
                  <a:lnTo>
                    <a:pt x="805" y="12986"/>
                  </a:lnTo>
                  <a:lnTo>
                    <a:pt x="805" y="11772"/>
                  </a:lnTo>
                  <a:close/>
                  <a:moveTo>
                    <a:pt x="5692" y="11772"/>
                  </a:moveTo>
                  <a:lnTo>
                    <a:pt x="5692" y="12986"/>
                  </a:lnTo>
                  <a:lnTo>
                    <a:pt x="4477" y="12986"/>
                  </a:lnTo>
                  <a:lnTo>
                    <a:pt x="4477" y="11772"/>
                  </a:lnTo>
                  <a:close/>
                  <a:moveTo>
                    <a:pt x="9350" y="11772"/>
                  </a:moveTo>
                  <a:lnTo>
                    <a:pt x="9350" y="12986"/>
                  </a:lnTo>
                  <a:lnTo>
                    <a:pt x="8136" y="12986"/>
                  </a:lnTo>
                  <a:lnTo>
                    <a:pt x="8136" y="11772"/>
                  </a:lnTo>
                  <a:close/>
                  <a:moveTo>
                    <a:pt x="12997" y="11772"/>
                  </a:moveTo>
                  <a:lnTo>
                    <a:pt x="12997" y="12986"/>
                  </a:lnTo>
                  <a:lnTo>
                    <a:pt x="11782" y="12986"/>
                  </a:lnTo>
                  <a:lnTo>
                    <a:pt x="11782" y="11772"/>
                  </a:lnTo>
                  <a:close/>
                  <a:moveTo>
                    <a:pt x="6896" y="1"/>
                  </a:moveTo>
                  <a:cubicBezTo>
                    <a:pt x="5179" y="1"/>
                    <a:pt x="3787" y="1392"/>
                    <a:pt x="3787" y="3098"/>
                  </a:cubicBezTo>
                  <a:cubicBezTo>
                    <a:pt x="3787" y="4021"/>
                    <a:pt x="4197" y="4899"/>
                    <a:pt x="4921" y="5482"/>
                  </a:cubicBezTo>
                  <a:cubicBezTo>
                    <a:pt x="5165" y="5693"/>
                    <a:pt x="5305" y="5973"/>
                    <a:pt x="5305" y="6254"/>
                  </a:cubicBezTo>
                  <a:lnTo>
                    <a:pt x="5305" y="7409"/>
                  </a:lnTo>
                  <a:cubicBezTo>
                    <a:pt x="5305" y="7926"/>
                    <a:pt x="5726" y="8358"/>
                    <a:pt x="6253" y="8358"/>
                  </a:cubicBezTo>
                  <a:lnTo>
                    <a:pt x="6497" y="8358"/>
                  </a:lnTo>
                  <a:lnTo>
                    <a:pt x="6497" y="9188"/>
                  </a:lnTo>
                  <a:lnTo>
                    <a:pt x="1425" y="9188"/>
                  </a:lnTo>
                  <a:cubicBezTo>
                    <a:pt x="1204" y="9188"/>
                    <a:pt x="1027" y="9373"/>
                    <a:pt x="1027" y="9598"/>
                  </a:cubicBezTo>
                  <a:lnTo>
                    <a:pt x="1027" y="10964"/>
                  </a:lnTo>
                  <a:lnTo>
                    <a:pt x="396" y="10964"/>
                  </a:lnTo>
                  <a:cubicBezTo>
                    <a:pt x="174" y="10964"/>
                    <a:pt x="0" y="11152"/>
                    <a:pt x="0" y="11373"/>
                  </a:cubicBezTo>
                  <a:lnTo>
                    <a:pt x="0" y="13396"/>
                  </a:lnTo>
                  <a:cubicBezTo>
                    <a:pt x="0" y="13618"/>
                    <a:pt x="174" y="13791"/>
                    <a:pt x="396" y="13791"/>
                  </a:cubicBezTo>
                  <a:lnTo>
                    <a:pt x="2418" y="13791"/>
                  </a:lnTo>
                  <a:cubicBezTo>
                    <a:pt x="2654" y="13791"/>
                    <a:pt x="2828" y="13618"/>
                    <a:pt x="2828" y="13396"/>
                  </a:cubicBezTo>
                  <a:lnTo>
                    <a:pt x="2828" y="11373"/>
                  </a:lnTo>
                  <a:cubicBezTo>
                    <a:pt x="2828" y="11152"/>
                    <a:pt x="2654" y="10964"/>
                    <a:pt x="2418" y="10964"/>
                  </a:cubicBezTo>
                  <a:lnTo>
                    <a:pt x="1835" y="10964"/>
                  </a:lnTo>
                  <a:lnTo>
                    <a:pt x="1835" y="9993"/>
                  </a:lnTo>
                  <a:lnTo>
                    <a:pt x="4688" y="9993"/>
                  </a:lnTo>
                  <a:lnTo>
                    <a:pt x="4688" y="10964"/>
                  </a:lnTo>
                  <a:lnTo>
                    <a:pt x="4068" y="10964"/>
                  </a:lnTo>
                  <a:cubicBezTo>
                    <a:pt x="3846" y="10964"/>
                    <a:pt x="3669" y="11152"/>
                    <a:pt x="3669" y="11373"/>
                  </a:cubicBezTo>
                  <a:lnTo>
                    <a:pt x="3669" y="13396"/>
                  </a:lnTo>
                  <a:cubicBezTo>
                    <a:pt x="3669" y="13618"/>
                    <a:pt x="3846" y="13791"/>
                    <a:pt x="4068" y="13791"/>
                  </a:cubicBezTo>
                  <a:lnTo>
                    <a:pt x="6090" y="13791"/>
                  </a:lnTo>
                  <a:cubicBezTo>
                    <a:pt x="6312" y="13791"/>
                    <a:pt x="6497" y="13618"/>
                    <a:pt x="6497" y="13396"/>
                  </a:cubicBezTo>
                  <a:lnTo>
                    <a:pt x="6497" y="11373"/>
                  </a:lnTo>
                  <a:cubicBezTo>
                    <a:pt x="6497" y="11152"/>
                    <a:pt x="6312" y="10964"/>
                    <a:pt x="6090" y="10964"/>
                  </a:cubicBezTo>
                  <a:lnTo>
                    <a:pt x="5470" y="10964"/>
                  </a:lnTo>
                  <a:lnTo>
                    <a:pt x="5470" y="9993"/>
                  </a:lnTo>
                  <a:lnTo>
                    <a:pt x="8335" y="9993"/>
                  </a:lnTo>
                  <a:lnTo>
                    <a:pt x="8335" y="10964"/>
                  </a:lnTo>
                  <a:lnTo>
                    <a:pt x="7737" y="10964"/>
                  </a:lnTo>
                  <a:cubicBezTo>
                    <a:pt x="7516" y="10964"/>
                    <a:pt x="7328" y="11152"/>
                    <a:pt x="7328" y="11373"/>
                  </a:cubicBezTo>
                  <a:lnTo>
                    <a:pt x="7328" y="13396"/>
                  </a:lnTo>
                  <a:cubicBezTo>
                    <a:pt x="7328" y="13618"/>
                    <a:pt x="7516" y="13791"/>
                    <a:pt x="7737" y="13791"/>
                  </a:cubicBezTo>
                  <a:lnTo>
                    <a:pt x="9760" y="13791"/>
                  </a:lnTo>
                  <a:cubicBezTo>
                    <a:pt x="9981" y="13791"/>
                    <a:pt x="10158" y="13618"/>
                    <a:pt x="10158" y="13396"/>
                  </a:cubicBezTo>
                  <a:lnTo>
                    <a:pt x="10158" y="11373"/>
                  </a:lnTo>
                  <a:cubicBezTo>
                    <a:pt x="10158" y="11152"/>
                    <a:pt x="9981" y="10964"/>
                    <a:pt x="9760" y="10964"/>
                  </a:cubicBezTo>
                  <a:lnTo>
                    <a:pt x="9140" y="10964"/>
                  </a:lnTo>
                  <a:lnTo>
                    <a:pt x="9140" y="9993"/>
                  </a:lnTo>
                  <a:lnTo>
                    <a:pt x="11993" y="9993"/>
                  </a:lnTo>
                  <a:lnTo>
                    <a:pt x="11993" y="10964"/>
                  </a:lnTo>
                  <a:lnTo>
                    <a:pt x="11373" y="10964"/>
                  </a:lnTo>
                  <a:cubicBezTo>
                    <a:pt x="11151" y="10964"/>
                    <a:pt x="10975" y="11152"/>
                    <a:pt x="10975" y="11373"/>
                  </a:cubicBezTo>
                  <a:lnTo>
                    <a:pt x="10975" y="13396"/>
                  </a:lnTo>
                  <a:cubicBezTo>
                    <a:pt x="10975" y="13618"/>
                    <a:pt x="11151" y="13791"/>
                    <a:pt x="11373" y="13791"/>
                  </a:cubicBezTo>
                  <a:lnTo>
                    <a:pt x="13396" y="13791"/>
                  </a:lnTo>
                  <a:cubicBezTo>
                    <a:pt x="13617" y="13791"/>
                    <a:pt x="13805" y="13618"/>
                    <a:pt x="13805" y="13396"/>
                  </a:cubicBezTo>
                  <a:lnTo>
                    <a:pt x="13805" y="11373"/>
                  </a:lnTo>
                  <a:cubicBezTo>
                    <a:pt x="13805" y="11152"/>
                    <a:pt x="13617" y="10964"/>
                    <a:pt x="13396" y="10964"/>
                  </a:cubicBezTo>
                  <a:lnTo>
                    <a:pt x="12798" y="10964"/>
                  </a:lnTo>
                  <a:lnTo>
                    <a:pt x="12798" y="9598"/>
                  </a:lnTo>
                  <a:cubicBezTo>
                    <a:pt x="12798" y="9373"/>
                    <a:pt x="12624" y="9188"/>
                    <a:pt x="12402" y="9188"/>
                  </a:cubicBezTo>
                  <a:lnTo>
                    <a:pt x="7305" y="9188"/>
                  </a:lnTo>
                  <a:lnTo>
                    <a:pt x="7305" y="8358"/>
                  </a:lnTo>
                  <a:lnTo>
                    <a:pt x="7549" y="8358"/>
                  </a:lnTo>
                  <a:cubicBezTo>
                    <a:pt x="8065" y="8358"/>
                    <a:pt x="8486" y="7926"/>
                    <a:pt x="8486" y="7409"/>
                  </a:cubicBezTo>
                  <a:lnTo>
                    <a:pt x="8486" y="6254"/>
                  </a:lnTo>
                  <a:cubicBezTo>
                    <a:pt x="8486" y="5973"/>
                    <a:pt x="8638" y="5693"/>
                    <a:pt x="8882" y="5482"/>
                  </a:cubicBezTo>
                  <a:cubicBezTo>
                    <a:pt x="9597" y="4899"/>
                    <a:pt x="10018" y="4021"/>
                    <a:pt x="10018" y="3098"/>
                  </a:cubicBezTo>
                  <a:cubicBezTo>
                    <a:pt x="10018" y="1392"/>
                    <a:pt x="8615" y="1"/>
                    <a:pt x="6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3" name="Google Shape;1393;p48"/>
            <p:cNvSpPr/>
            <p:nvPr/>
          </p:nvSpPr>
          <p:spPr>
            <a:xfrm>
              <a:off x="5782663" y="2748350"/>
              <a:ext cx="40350" cy="20200"/>
            </a:xfrm>
            <a:custGeom>
              <a:avLst/>
              <a:gdLst/>
              <a:ahLst/>
              <a:cxnLst/>
              <a:rect l="l" t="t" r="r" b="b"/>
              <a:pathLst>
                <a:path w="1614" h="808" extrusionOk="0">
                  <a:moveTo>
                    <a:pt x="398" y="0"/>
                  </a:moveTo>
                  <a:cubicBezTo>
                    <a:pt x="177" y="0"/>
                    <a:pt x="0" y="188"/>
                    <a:pt x="0" y="410"/>
                  </a:cubicBezTo>
                  <a:cubicBezTo>
                    <a:pt x="0" y="631"/>
                    <a:pt x="177" y="808"/>
                    <a:pt x="398" y="808"/>
                  </a:cubicBezTo>
                  <a:lnTo>
                    <a:pt x="1204" y="808"/>
                  </a:lnTo>
                  <a:cubicBezTo>
                    <a:pt x="1439" y="808"/>
                    <a:pt x="1613" y="631"/>
                    <a:pt x="1613" y="410"/>
                  </a:cubicBezTo>
                  <a:cubicBezTo>
                    <a:pt x="1613" y="188"/>
                    <a:pt x="1439"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4" name="Google Shape;1394;p48"/>
            <p:cNvSpPr/>
            <p:nvPr/>
          </p:nvSpPr>
          <p:spPr>
            <a:xfrm>
              <a:off x="5774438" y="2694450"/>
              <a:ext cx="40700" cy="30375"/>
            </a:xfrm>
            <a:custGeom>
              <a:avLst/>
              <a:gdLst/>
              <a:ahLst/>
              <a:cxnLst/>
              <a:rect l="l" t="t" r="r" b="b"/>
              <a:pathLst>
                <a:path w="1628" h="1215" extrusionOk="0">
                  <a:moveTo>
                    <a:pt x="1158" y="1"/>
                  </a:moveTo>
                  <a:cubicBezTo>
                    <a:pt x="1091" y="1"/>
                    <a:pt x="1022" y="18"/>
                    <a:pt x="960" y="52"/>
                  </a:cubicBezTo>
                  <a:lnTo>
                    <a:pt x="259" y="462"/>
                  </a:lnTo>
                  <a:cubicBezTo>
                    <a:pt x="60" y="565"/>
                    <a:pt x="1" y="824"/>
                    <a:pt x="107" y="1011"/>
                  </a:cubicBezTo>
                  <a:cubicBezTo>
                    <a:pt x="186" y="1145"/>
                    <a:pt x="322" y="1214"/>
                    <a:pt x="459" y="1214"/>
                  </a:cubicBezTo>
                  <a:cubicBezTo>
                    <a:pt x="527" y="1214"/>
                    <a:pt x="595" y="1197"/>
                    <a:pt x="657" y="1163"/>
                  </a:cubicBezTo>
                  <a:lnTo>
                    <a:pt x="1359" y="753"/>
                  </a:lnTo>
                  <a:cubicBezTo>
                    <a:pt x="1558" y="650"/>
                    <a:pt x="1628" y="403"/>
                    <a:pt x="1510" y="204"/>
                  </a:cubicBezTo>
                  <a:cubicBezTo>
                    <a:pt x="1431" y="70"/>
                    <a:pt x="1296" y="1"/>
                    <a:pt x="1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5" name="Google Shape;1395;p48"/>
            <p:cNvSpPr/>
            <p:nvPr/>
          </p:nvSpPr>
          <p:spPr>
            <a:xfrm>
              <a:off x="5774438" y="2792200"/>
              <a:ext cx="40700" cy="30350"/>
            </a:xfrm>
            <a:custGeom>
              <a:avLst/>
              <a:gdLst/>
              <a:ahLst/>
              <a:cxnLst/>
              <a:rect l="l" t="t" r="r" b="b"/>
              <a:pathLst>
                <a:path w="1628" h="1214" extrusionOk="0">
                  <a:moveTo>
                    <a:pt x="457" y="0"/>
                  </a:moveTo>
                  <a:cubicBezTo>
                    <a:pt x="320" y="0"/>
                    <a:pt x="186" y="73"/>
                    <a:pt x="107" y="199"/>
                  </a:cubicBezTo>
                  <a:cubicBezTo>
                    <a:pt x="1" y="398"/>
                    <a:pt x="60" y="642"/>
                    <a:pt x="259" y="760"/>
                  </a:cubicBezTo>
                  <a:lnTo>
                    <a:pt x="960" y="1158"/>
                  </a:lnTo>
                  <a:cubicBezTo>
                    <a:pt x="1023" y="1196"/>
                    <a:pt x="1091" y="1214"/>
                    <a:pt x="1159" y="1214"/>
                  </a:cubicBezTo>
                  <a:cubicBezTo>
                    <a:pt x="1296" y="1214"/>
                    <a:pt x="1431" y="1141"/>
                    <a:pt x="1510" y="1018"/>
                  </a:cubicBezTo>
                  <a:cubicBezTo>
                    <a:pt x="1628" y="819"/>
                    <a:pt x="1558" y="572"/>
                    <a:pt x="1359" y="457"/>
                  </a:cubicBezTo>
                  <a:lnTo>
                    <a:pt x="657" y="58"/>
                  </a:lnTo>
                  <a:cubicBezTo>
                    <a:pt x="594" y="19"/>
                    <a:pt x="525" y="0"/>
                    <a:pt x="4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6" name="Google Shape;1396;p48"/>
            <p:cNvSpPr/>
            <p:nvPr/>
          </p:nvSpPr>
          <p:spPr>
            <a:xfrm>
              <a:off x="5546513" y="2748350"/>
              <a:ext cx="40700" cy="20200"/>
            </a:xfrm>
            <a:custGeom>
              <a:avLst/>
              <a:gdLst/>
              <a:ahLst/>
              <a:cxnLst/>
              <a:rect l="l" t="t" r="r" b="b"/>
              <a:pathLst>
                <a:path w="1628" h="808" extrusionOk="0">
                  <a:moveTo>
                    <a:pt x="410" y="0"/>
                  </a:moveTo>
                  <a:cubicBezTo>
                    <a:pt x="188" y="0"/>
                    <a:pt x="1" y="188"/>
                    <a:pt x="1" y="410"/>
                  </a:cubicBezTo>
                  <a:cubicBezTo>
                    <a:pt x="1" y="631"/>
                    <a:pt x="188" y="808"/>
                    <a:pt x="410" y="808"/>
                  </a:cubicBezTo>
                  <a:lnTo>
                    <a:pt x="1218" y="808"/>
                  </a:lnTo>
                  <a:cubicBezTo>
                    <a:pt x="1440" y="808"/>
                    <a:pt x="1628" y="631"/>
                    <a:pt x="1628" y="410"/>
                  </a:cubicBezTo>
                  <a:cubicBezTo>
                    <a:pt x="1628" y="188"/>
                    <a:pt x="1440" y="0"/>
                    <a:pt x="1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7" name="Google Shape;1397;p48"/>
            <p:cNvSpPr/>
            <p:nvPr/>
          </p:nvSpPr>
          <p:spPr>
            <a:xfrm>
              <a:off x="5554713" y="2694450"/>
              <a:ext cx="40650" cy="30375"/>
            </a:xfrm>
            <a:custGeom>
              <a:avLst/>
              <a:gdLst/>
              <a:ahLst/>
              <a:cxnLst/>
              <a:rect l="l" t="t" r="r" b="b"/>
              <a:pathLst>
                <a:path w="1626" h="1215" extrusionOk="0">
                  <a:moveTo>
                    <a:pt x="462" y="1"/>
                  </a:moveTo>
                  <a:cubicBezTo>
                    <a:pt x="321" y="1"/>
                    <a:pt x="184" y="70"/>
                    <a:pt x="107" y="204"/>
                  </a:cubicBezTo>
                  <a:cubicBezTo>
                    <a:pt x="1" y="403"/>
                    <a:pt x="60" y="650"/>
                    <a:pt x="259" y="753"/>
                  </a:cubicBezTo>
                  <a:lnTo>
                    <a:pt x="960" y="1163"/>
                  </a:lnTo>
                  <a:cubicBezTo>
                    <a:pt x="1021" y="1197"/>
                    <a:pt x="1090" y="1214"/>
                    <a:pt x="1159" y="1214"/>
                  </a:cubicBezTo>
                  <a:cubicBezTo>
                    <a:pt x="1299" y="1214"/>
                    <a:pt x="1439" y="1145"/>
                    <a:pt x="1510" y="1011"/>
                  </a:cubicBezTo>
                  <a:cubicBezTo>
                    <a:pt x="1625" y="824"/>
                    <a:pt x="1555" y="565"/>
                    <a:pt x="1356" y="462"/>
                  </a:cubicBezTo>
                  <a:lnTo>
                    <a:pt x="668" y="52"/>
                  </a:lnTo>
                  <a:cubicBezTo>
                    <a:pt x="603" y="18"/>
                    <a:pt x="532"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398" name="Google Shape;1398;p48"/>
            <p:cNvSpPr/>
            <p:nvPr/>
          </p:nvSpPr>
          <p:spPr>
            <a:xfrm>
              <a:off x="5554713" y="2792200"/>
              <a:ext cx="40650" cy="30350"/>
            </a:xfrm>
            <a:custGeom>
              <a:avLst/>
              <a:gdLst/>
              <a:ahLst/>
              <a:cxnLst/>
              <a:rect l="l" t="t" r="r" b="b"/>
              <a:pathLst>
                <a:path w="1626" h="1214" extrusionOk="0">
                  <a:moveTo>
                    <a:pt x="1162" y="0"/>
                  </a:moveTo>
                  <a:cubicBezTo>
                    <a:pt x="1092" y="0"/>
                    <a:pt x="1022" y="19"/>
                    <a:pt x="960" y="58"/>
                  </a:cubicBezTo>
                  <a:lnTo>
                    <a:pt x="259" y="457"/>
                  </a:lnTo>
                  <a:cubicBezTo>
                    <a:pt x="60" y="572"/>
                    <a:pt x="1" y="819"/>
                    <a:pt x="107" y="1018"/>
                  </a:cubicBezTo>
                  <a:cubicBezTo>
                    <a:pt x="184" y="1141"/>
                    <a:pt x="320" y="1214"/>
                    <a:pt x="461" y="1214"/>
                  </a:cubicBezTo>
                  <a:cubicBezTo>
                    <a:pt x="531" y="1214"/>
                    <a:pt x="602" y="1196"/>
                    <a:pt x="668" y="1158"/>
                  </a:cubicBezTo>
                  <a:lnTo>
                    <a:pt x="1356" y="760"/>
                  </a:lnTo>
                  <a:cubicBezTo>
                    <a:pt x="1555" y="642"/>
                    <a:pt x="1625" y="398"/>
                    <a:pt x="1510" y="199"/>
                  </a:cubicBezTo>
                  <a:cubicBezTo>
                    <a:pt x="1439" y="73"/>
                    <a:pt x="1301" y="0"/>
                    <a:pt x="11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399" name="Google Shape;1399;p48"/>
          <p:cNvSpPr/>
          <p:nvPr/>
        </p:nvSpPr>
        <p:spPr>
          <a:xfrm>
            <a:off x="4020888" y="2528750"/>
            <a:ext cx="345075" cy="344800"/>
          </a:xfrm>
          <a:custGeom>
            <a:avLst/>
            <a:gdLst/>
            <a:ahLst/>
            <a:cxnLst/>
            <a:rect l="l" t="t" r="r" b="b"/>
            <a:pathLst>
              <a:path w="13803" h="13792" extrusionOk="0">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0" name="Google Shape;1400;p48"/>
          <p:cNvSpPr/>
          <p:nvPr/>
        </p:nvSpPr>
        <p:spPr>
          <a:xfrm>
            <a:off x="4758550" y="2528650"/>
            <a:ext cx="345150" cy="344900"/>
          </a:xfrm>
          <a:custGeom>
            <a:avLst/>
            <a:gdLst/>
            <a:ahLst/>
            <a:cxnLst/>
            <a:rect l="l" t="t" r="r" b="b"/>
            <a:pathLst>
              <a:path w="13806" h="13796" extrusionOk="0">
                <a:moveTo>
                  <a:pt x="2561" y="880"/>
                </a:moveTo>
                <a:lnTo>
                  <a:pt x="3964" y="1747"/>
                </a:lnTo>
                <a:lnTo>
                  <a:pt x="2561" y="2622"/>
                </a:lnTo>
                <a:lnTo>
                  <a:pt x="1170" y="1747"/>
                </a:lnTo>
                <a:lnTo>
                  <a:pt x="2561" y="880"/>
                </a:lnTo>
                <a:close/>
                <a:moveTo>
                  <a:pt x="11247" y="880"/>
                </a:moveTo>
                <a:lnTo>
                  <a:pt x="12638" y="1747"/>
                </a:lnTo>
                <a:lnTo>
                  <a:pt x="11247" y="2622"/>
                </a:lnTo>
                <a:lnTo>
                  <a:pt x="9855" y="1747"/>
                </a:lnTo>
                <a:lnTo>
                  <a:pt x="11247" y="880"/>
                </a:lnTo>
                <a:close/>
                <a:moveTo>
                  <a:pt x="808" y="2482"/>
                </a:moveTo>
                <a:lnTo>
                  <a:pt x="2152" y="3323"/>
                </a:lnTo>
                <a:lnTo>
                  <a:pt x="2152" y="5065"/>
                </a:lnTo>
                <a:lnTo>
                  <a:pt x="808" y="4224"/>
                </a:lnTo>
                <a:lnTo>
                  <a:pt x="808" y="2482"/>
                </a:lnTo>
                <a:close/>
                <a:moveTo>
                  <a:pt x="4315" y="2482"/>
                </a:moveTo>
                <a:lnTo>
                  <a:pt x="4315" y="4224"/>
                </a:lnTo>
                <a:lnTo>
                  <a:pt x="2971" y="5065"/>
                </a:lnTo>
                <a:lnTo>
                  <a:pt x="2971" y="3323"/>
                </a:lnTo>
                <a:lnTo>
                  <a:pt x="4315" y="2482"/>
                </a:lnTo>
                <a:close/>
                <a:moveTo>
                  <a:pt x="9493" y="2482"/>
                </a:moveTo>
                <a:lnTo>
                  <a:pt x="10837" y="3323"/>
                </a:lnTo>
                <a:lnTo>
                  <a:pt x="10837" y="5065"/>
                </a:lnTo>
                <a:lnTo>
                  <a:pt x="9493" y="4224"/>
                </a:lnTo>
                <a:lnTo>
                  <a:pt x="9493" y="2482"/>
                </a:lnTo>
                <a:close/>
                <a:moveTo>
                  <a:pt x="13000" y="2482"/>
                </a:moveTo>
                <a:lnTo>
                  <a:pt x="13000" y="4224"/>
                </a:lnTo>
                <a:lnTo>
                  <a:pt x="11642" y="5065"/>
                </a:lnTo>
                <a:lnTo>
                  <a:pt x="11642" y="3323"/>
                </a:lnTo>
                <a:lnTo>
                  <a:pt x="13000" y="2482"/>
                </a:lnTo>
                <a:close/>
                <a:moveTo>
                  <a:pt x="2561" y="8479"/>
                </a:moveTo>
                <a:lnTo>
                  <a:pt x="3964" y="9355"/>
                </a:lnTo>
                <a:lnTo>
                  <a:pt x="2561" y="10219"/>
                </a:lnTo>
                <a:lnTo>
                  <a:pt x="1170" y="9355"/>
                </a:lnTo>
                <a:lnTo>
                  <a:pt x="2561" y="8479"/>
                </a:lnTo>
                <a:close/>
                <a:moveTo>
                  <a:pt x="11247" y="8479"/>
                </a:moveTo>
                <a:lnTo>
                  <a:pt x="12638" y="9355"/>
                </a:lnTo>
                <a:lnTo>
                  <a:pt x="11247" y="10219"/>
                </a:lnTo>
                <a:lnTo>
                  <a:pt x="9855" y="9355"/>
                </a:lnTo>
                <a:lnTo>
                  <a:pt x="11247" y="8479"/>
                </a:lnTo>
                <a:close/>
                <a:moveTo>
                  <a:pt x="8685" y="2961"/>
                </a:moveTo>
                <a:lnTo>
                  <a:pt x="8685" y="4445"/>
                </a:lnTo>
                <a:cubicBezTo>
                  <a:pt x="8685" y="4586"/>
                  <a:pt x="8756" y="4715"/>
                  <a:pt x="8873" y="4785"/>
                </a:cubicBezTo>
                <a:lnTo>
                  <a:pt x="10837" y="6025"/>
                </a:lnTo>
                <a:lnTo>
                  <a:pt x="10837" y="7778"/>
                </a:lnTo>
                <a:lnTo>
                  <a:pt x="8873" y="9015"/>
                </a:lnTo>
                <a:cubicBezTo>
                  <a:pt x="8756" y="9085"/>
                  <a:pt x="8685" y="9214"/>
                  <a:pt x="8685" y="9355"/>
                </a:cubicBezTo>
                <a:lnTo>
                  <a:pt x="8685" y="10839"/>
                </a:lnTo>
                <a:lnTo>
                  <a:pt x="5120" y="10839"/>
                </a:lnTo>
                <a:lnTo>
                  <a:pt x="5120" y="9355"/>
                </a:lnTo>
                <a:cubicBezTo>
                  <a:pt x="5120" y="9214"/>
                  <a:pt x="5050" y="9085"/>
                  <a:pt x="4935" y="9015"/>
                </a:cubicBezTo>
                <a:lnTo>
                  <a:pt x="2971" y="7778"/>
                </a:lnTo>
                <a:lnTo>
                  <a:pt x="2971" y="6025"/>
                </a:lnTo>
                <a:lnTo>
                  <a:pt x="4935" y="4785"/>
                </a:lnTo>
                <a:cubicBezTo>
                  <a:pt x="5050" y="4715"/>
                  <a:pt x="5120" y="4586"/>
                  <a:pt x="5120" y="4445"/>
                </a:cubicBezTo>
                <a:lnTo>
                  <a:pt x="5120" y="2961"/>
                </a:lnTo>
                <a:close/>
                <a:moveTo>
                  <a:pt x="808" y="10078"/>
                </a:moveTo>
                <a:lnTo>
                  <a:pt x="2152" y="10920"/>
                </a:lnTo>
                <a:lnTo>
                  <a:pt x="2152" y="12662"/>
                </a:lnTo>
                <a:lnTo>
                  <a:pt x="808" y="11821"/>
                </a:lnTo>
                <a:lnTo>
                  <a:pt x="808" y="10078"/>
                </a:lnTo>
                <a:close/>
                <a:moveTo>
                  <a:pt x="4315" y="10078"/>
                </a:moveTo>
                <a:lnTo>
                  <a:pt x="4315" y="11821"/>
                </a:lnTo>
                <a:lnTo>
                  <a:pt x="2971" y="12662"/>
                </a:lnTo>
                <a:lnTo>
                  <a:pt x="2971" y="10920"/>
                </a:lnTo>
                <a:lnTo>
                  <a:pt x="4315" y="10078"/>
                </a:lnTo>
                <a:close/>
                <a:moveTo>
                  <a:pt x="9493" y="10078"/>
                </a:moveTo>
                <a:lnTo>
                  <a:pt x="10837" y="10920"/>
                </a:lnTo>
                <a:lnTo>
                  <a:pt x="10837" y="12662"/>
                </a:lnTo>
                <a:lnTo>
                  <a:pt x="9493" y="11821"/>
                </a:lnTo>
                <a:lnTo>
                  <a:pt x="9493" y="10078"/>
                </a:lnTo>
                <a:close/>
                <a:moveTo>
                  <a:pt x="13000" y="10078"/>
                </a:moveTo>
                <a:lnTo>
                  <a:pt x="13000" y="11821"/>
                </a:lnTo>
                <a:lnTo>
                  <a:pt x="11642" y="12662"/>
                </a:lnTo>
                <a:lnTo>
                  <a:pt x="11642" y="10920"/>
                </a:lnTo>
                <a:lnTo>
                  <a:pt x="13000" y="10078"/>
                </a:lnTo>
                <a:close/>
                <a:moveTo>
                  <a:pt x="2561" y="0"/>
                </a:moveTo>
                <a:cubicBezTo>
                  <a:pt x="2489" y="0"/>
                  <a:pt x="2416" y="21"/>
                  <a:pt x="2351" y="63"/>
                </a:cubicBezTo>
                <a:lnTo>
                  <a:pt x="188" y="1407"/>
                </a:lnTo>
                <a:cubicBezTo>
                  <a:pt x="70" y="1477"/>
                  <a:pt x="0" y="1618"/>
                  <a:pt x="0" y="1747"/>
                </a:cubicBezTo>
                <a:lnTo>
                  <a:pt x="0" y="4445"/>
                </a:lnTo>
                <a:cubicBezTo>
                  <a:pt x="0" y="4586"/>
                  <a:pt x="70" y="4715"/>
                  <a:pt x="188" y="4785"/>
                </a:cubicBezTo>
                <a:lnTo>
                  <a:pt x="2152" y="6025"/>
                </a:lnTo>
                <a:lnTo>
                  <a:pt x="2152" y="7778"/>
                </a:lnTo>
                <a:lnTo>
                  <a:pt x="188" y="9015"/>
                </a:lnTo>
                <a:cubicBezTo>
                  <a:pt x="70" y="9085"/>
                  <a:pt x="0" y="9214"/>
                  <a:pt x="0" y="9355"/>
                </a:cubicBezTo>
                <a:lnTo>
                  <a:pt x="0" y="12056"/>
                </a:lnTo>
                <a:cubicBezTo>
                  <a:pt x="0" y="12182"/>
                  <a:pt x="70" y="12323"/>
                  <a:pt x="188" y="12393"/>
                </a:cubicBezTo>
                <a:lnTo>
                  <a:pt x="2351" y="13739"/>
                </a:lnTo>
                <a:cubicBezTo>
                  <a:pt x="2410" y="13784"/>
                  <a:pt x="2491" y="13795"/>
                  <a:pt x="2561" y="13795"/>
                </a:cubicBezTo>
                <a:cubicBezTo>
                  <a:pt x="2632" y="13795"/>
                  <a:pt x="2713" y="13784"/>
                  <a:pt x="2772" y="13739"/>
                </a:cubicBezTo>
                <a:lnTo>
                  <a:pt x="4935" y="12393"/>
                </a:lnTo>
                <a:cubicBezTo>
                  <a:pt x="5050" y="12323"/>
                  <a:pt x="5120" y="12182"/>
                  <a:pt x="5120" y="12056"/>
                </a:cubicBezTo>
                <a:lnTo>
                  <a:pt x="5120" y="11647"/>
                </a:lnTo>
                <a:lnTo>
                  <a:pt x="8685" y="11647"/>
                </a:lnTo>
                <a:lnTo>
                  <a:pt x="8685" y="12056"/>
                </a:lnTo>
                <a:cubicBezTo>
                  <a:pt x="8685" y="12182"/>
                  <a:pt x="8756" y="12323"/>
                  <a:pt x="8873" y="12393"/>
                </a:cubicBezTo>
                <a:lnTo>
                  <a:pt x="11025" y="13739"/>
                </a:lnTo>
                <a:cubicBezTo>
                  <a:pt x="11095" y="13784"/>
                  <a:pt x="11165" y="13795"/>
                  <a:pt x="11247" y="13795"/>
                </a:cubicBezTo>
                <a:cubicBezTo>
                  <a:pt x="11317" y="13795"/>
                  <a:pt x="11387" y="13784"/>
                  <a:pt x="11457" y="13739"/>
                </a:cubicBezTo>
                <a:lnTo>
                  <a:pt x="13620" y="12393"/>
                </a:lnTo>
                <a:cubicBezTo>
                  <a:pt x="13735" y="12323"/>
                  <a:pt x="13805" y="12182"/>
                  <a:pt x="13805" y="12056"/>
                </a:cubicBezTo>
                <a:lnTo>
                  <a:pt x="13805" y="9355"/>
                </a:lnTo>
                <a:cubicBezTo>
                  <a:pt x="13805" y="9214"/>
                  <a:pt x="13735" y="9085"/>
                  <a:pt x="13620" y="9015"/>
                </a:cubicBezTo>
                <a:lnTo>
                  <a:pt x="11642" y="7778"/>
                </a:lnTo>
                <a:lnTo>
                  <a:pt x="11642" y="6025"/>
                </a:lnTo>
                <a:lnTo>
                  <a:pt x="13620" y="4785"/>
                </a:lnTo>
                <a:cubicBezTo>
                  <a:pt x="13735" y="4715"/>
                  <a:pt x="13805" y="4586"/>
                  <a:pt x="13805" y="4445"/>
                </a:cubicBezTo>
                <a:lnTo>
                  <a:pt x="13805" y="1747"/>
                </a:lnTo>
                <a:cubicBezTo>
                  <a:pt x="13805" y="1618"/>
                  <a:pt x="13735" y="1477"/>
                  <a:pt x="13620" y="1407"/>
                </a:cubicBezTo>
                <a:lnTo>
                  <a:pt x="11457" y="63"/>
                </a:lnTo>
                <a:cubicBezTo>
                  <a:pt x="11393" y="21"/>
                  <a:pt x="11320" y="0"/>
                  <a:pt x="11245" y="0"/>
                </a:cubicBezTo>
                <a:cubicBezTo>
                  <a:pt x="11171" y="0"/>
                  <a:pt x="11095" y="21"/>
                  <a:pt x="11025" y="63"/>
                </a:cubicBezTo>
                <a:lnTo>
                  <a:pt x="8873" y="1407"/>
                </a:lnTo>
                <a:cubicBezTo>
                  <a:pt x="8756" y="1477"/>
                  <a:pt x="8685" y="1618"/>
                  <a:pt x="8685" y="1747"/>
                </a:cubicBezTo>
                <a:lnTo>
                  <a:pt x="8685" y="2153"/>
                </a:lnTo>
                <a:lnTo>
                  <a:pt x="5120" y="2153"/>
                </a:lnTo>
                <a:lnTo>
                  <a:pt x="5120" y="1747"/>
                </a:lnTo>
                <a:cubicBezTo>
                  <a:pt x="5120" y="1618"/>
                  <a:pt x="5050" y="1477"/>
                  <a:pt x="4935" y="1407"/>
                </a:cubicBezTo>
                <a:lnTo>
                  <a:pt x="2772" y="63"/>
                </a:lnTo>
                <a:cubicBezTo>
                  <a:pt x="2707" y="21"/>
                  <a:pt x="2634" y="0"/>
                  <a:pt x="25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401" name="Google Shape;1401;p48"/>
          <p:cNvGrpSpPr/>
          <p:nvPr/>
        </p:nvGrpSpPr>
        <p:grpSpPr>
          <a:xfrm>
            <a:off x="3253213" y="2528750"/>
            <a:ext cx="346550" cy="344900"/>
            <a:chOff x="3239763" y="2681150"/>
            <a:chExt cx="346550" cy="344900"/>
          </a:xfrm>
        </p:grpSpPr>
        <p:sp>
          <p:nvSpPr>
            <p:cNvPr id="1402" name="Google Shape;1402;p48"/>
            <p:cNvSpPr/>
            <p:nvPr/>
          </p:nvSpPr>
          <p:spPr>
            <a:xfrm>
              <a:off x="3344688" y="2763625"/>
              <a:ext cx="136775" cy="43900"/>
            </a:xfrm>
            <a:custGeom>
              <a:avLst/>
              <a:gdLst/>
              <a:ahLst/>
              <a:cxnLst/>
              <a:rect l="l" t="t" r="r" b="b"/>
              <a:pathLst>
                <a:path w="5471" h="1756" extrusionOk="0">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3" name="Google Shape;1403;p48"/>
            <p:cNvSpPr/>
            <p:nvPr/>
          </p:nvSpPr>
          <p:spPr>
            <a:xfrm>
              <a:off x="3373313" y="2804075"/>
              <a:ext cx="79475" cy="32100"/>
            </a:xfrm>
            <a:custGeom>
              <a:avLst/>
              <a:gdLst/>
              <a:ahLst/>
              <a:cxnLst/>
              <a:rect l="l" t="t" r="r" b="b"/>
              <a:pathLst>
                <a:path w="3179" h="1284" extrusionOk="0">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4" name="Google Shape;1404;p48"/>
            <p:cNvSpPr/>
            <p:nvPr/>
          </p:nvSpPr>
          <p:spPr>
            <a:xfrm>
              <a:off x="3403113" y="2844500"/>
              <a:ext cx="20150" cy="20150"/>
            </a:xfrm>
            <a:custGeom>
              <a:avLst/>
              <a:gdLst/>
              <a:ahLst/>
              <a:cxnLst/>
              <a:rect l="l" t="t" r="r" b="b"/>
              <a:pathLst>
                <a:path w="806" h="806" extrusionOk="0">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5" name="Google Shape;1405;p48"/>
            <p:cNvSpPr/>
            <p:nvPr/>
          </p:nvSpPr>
          <p:spPr>
            <a:xfrm>
              <a:off x="3239763" y="2681150"/>
              <a:ext cx="346550" cy="344900"/>
            </a:xfrm>
            <a:custGeom>
              <a:avLst/>
              <a:gdLst/>
              <a:ahLst/>
              <a:cxnLst/>
              <a:rect l="l" t="t" r="r" b="b"/>
              <a:pathLst>
                <a:path w="13862" h="13796" extrusionOk="0">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6" name="Google Shape;1406;p48"/>
            <p:cNvSpPr/>
            <p:nvPr/>
          </p:nvSpPr>
          <p:spPr>
            <a:xfrm>
              <a:off x="3471488" y="2730800"/>
              <a:ext cx="300" cy="25"/>
            </a:xfrm>
            <a:custGeom>
              <a:avLst/>
              <a:gdLst/>
              <a:ahLst/>
              <a:cxnLst/>
              <a:rect l="l" t="t" r="r" b="b"/>
              <a:pathLst>
                <a:path w="12" h="1" extrusionOk="0">
                  <a:moveTo>
                    <a:pt x="0" y="1"/>
                  </a:moveTo>
                  <a:lnTo>
                    <a:pt x="0" y="1"/>
                  </a:lnTo>
                  <a:cubicBezTo>
                    <a:pt x="0" y="1"/>
                    <a:pt x="1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07" name="Google Shape;1407;p48"/>
          <p:cNvGrpSpPr/>
          <p:nvPr/>
        </p:nvGrpSpPr>
        <p:grpSpPr>
          <a:xfrm>
            <a:off x="2515163" y="2528750"/>
            <a:ext cx="348650" cy="345000"/>
            <a:chOff x="2508638" y="2681150"/>
            <a:chExt cx="348650" cy="345000"/>
          </a:xfrm>
        </p:grpSpPr>
        <p:sp>
          <p:nvSpPr>
            <p:cNvPr id="1408" name="Google Shape;1408;p48"/>
            <p:cNvSpPr/>
            <p:nvPr/>
          </p:nvSpPr>
          <p:spPr>
            <a:xfrm>
              <a:off x="2508638" y="2681150"/>
              <a:ext cx="348650" cy="345000"/>
            </a:xfrm>
            <a:custGeom>
              <a:avLst/>
              <a:gdLst/>
              <a:ahLst/>
              <a:cxnLst/>
              <a:rect l="l" t="t" r="r" b="b"/>
              <a:pathLst>
                <a:path w="13946" h="13800" extrusionOk="0">
                  <a:moveTo>
                    <a:pt x="8158" y="806"/>
                  </a:moveTo>
                  <a:cubicBezTo>
                    <a:pt x="10905" y="806"/>
                    <a:pt x="13138" y="3039"/>
                    <a:pt x="13138" y="5785"/>
                  </a:cubicBezTo>
                  <a:cubicBezTo>
                    <a:pt x="13138" y="8546"/>
                    <a:pt x="10905" y="10776"/>
                    <a:pt x="8158" y="10776"/>
                  </a:cubicBezTo>
                  <a:cubicBezTo>
                    <a:pt x="5400" y="10776"/>
                    <a:pt x="3167" y="8546"/>
                    <a:pt x="3167" y="5785"/>
                  </a:cubicBezTo>
                  <a:cubicBezTo>
                    <a:pt x="3167" y="3039"/>
                    <a:pt x="5400" y="806"/>
                    <a:pt x="8158" y="806"/>
                  </a:cubicBezTo>
                  <a:close/>
                  <a:moveTo>
                    <a:pt x="3599" y="9387"/>
                  </a:moveTo>
                  <a:cubicBezTo>
                    <a:pt x="3740" y="9561"/>
                    <a:pt x="3891" y="9724"/>
                    <a:pt x="4057" y="9889"/>
                  </a:cubicBezTo>
                  <a:cubicBezTo>
                    <a:pt x="4219" y="10052"/>
                    <a:pt x="4382" y="10203"/>
                    <a:pt x="4559" y="10344"/>
                  </a:cubicBezTo>
                  <a:lnTo>
                    <a:pt x="2104" y="12787"/>
                  </a:lnTo>
                  <a:cubicBezTo>
                    <a:pt x="1975" y="12922"/>
                    <a:pt x="1803" y="12989"/>
                    <a:pt x="1630" y="12989"/>
                  </a:cubicBezTo>
                  <a:cubicBezTo>
                    <a:pt x="1458" y="12989"/>
                    <a:pt x="1285" y="12922"/>
                    <a:pt x="1156" y="12787"/>
                  </a:cubicBezTo>
                  <a:cubicBezTo>
                    <a:pt x="887" y="12529"/>
                    <a:pt x="887" y="12097"/>
                    <a:pt x="1156" y="11842"/>
                  </a:cubicBezTo>
                  <a:lnTo>
                    <a:pt x="3599" y="9387"/>
                  </a:lnTo>
                  <a:close/>
                  <a:moveTo>
                    <a:pt x="8158" y="1"/>
                  </a:moveTo>
                  <a:cubicBezTo>
                    <a:pt x="6604" y="1"/>
                    <a:pt x="5154" y="595"/>
                    <a:pt x="4057" y="1695"/>
                  </a:cubicBezTo>
                  <a:cubicBezTo>
                    <a:pt x="2957" y="2781"/>
                    <a:pt x="2360" y="4242"/>
                    <a:pt x="2360" y="5785"/>
                  </a:cubicBezTo>
                  <a:cubicBezTo>
                    <a:pt x="2360" y="6826"/>
                    <a:pt x="2629" y="7830"/>
                    <a:pt x="3145" y="8708"/>
                  </a:cubicBezTo>
                  <a:lnTo>
                    <a:pt x="584" y="11267"/>
                  </a:lnTo>
                  <a:cubicBezTo>
                    <a:pt x="0" y="11842"/>
                    <a:pt x="0" y="12787"/>
                    <a:pt x="584" y="13359"/>
                  </a:cubicBezTo>
                  <a:cubicBezTo>
                    <a:pt x="870" y="13653"/>
                    <a:pt x="1250" y="13799"/>
                    <a:pt x="1630" y="13799"/>
                  </a:cubicBezTo>
                  <a:cubicBezTo>
                    <a:pt x="2010" y="13799"/>
                    <a:pt x="2390" y="13653"/>
                    <a:pt x="2677" y="13359"/>
                  </a:cubicBezTo>
                  <a:lnTo>
                    <a:pt x="5235" y="10801"/>
                  </a:lnTo>
                  <a:cubicBezTo>
                    <a:pt x="6113" y="11314"/>
                    <a:pt x="7117" y="11584"/>
                    <a:pt x="8158" y="11584"/>
                  </a:cubicBezTo>
                  <a:cubicBezTo>
                    <a:pt x="9701" y="11584"/>
                    <a:pt x="11163" y="10986"/>
                    <a:pt x="12248" y="9889"/>
                  </a:cubicBezTo>
                  <a:cubicBezTo>
                    <a:pt x="13348" y="8790"/>
                    <a:pt x="13945" y="7339"/>
                    <a:pt x="13945" y="5785"/>
                  </a:cubicBezTo>
                  <a:cubicBezTo>
                    <a:pt x="13945" y="4242"/>
                    <a:pt x="13348" y="2781"/>
                    <a:pt x="12248" y="1695"/>
                  </a:cubicBezTo>
                  <a:cubicBezTo>
                    <a:pt x="11163" y="595"/>
                    <a:pt x="9701" y="1"/>
                    <a:pt x="815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09" name="Google Shape;1409;p48"/>
            <p:cNvSpPr/>
            <p:nvPr/>
          </p:nvSpPr>
          <p:spPr>
            <a:xfrm>
              <a:off x="2634588" y="2721200"/>
              <a:ext cx="155725" cy="208950"/>
            </a:xfrm>
            <a:custGeom>
              <a:avLst/>
              <a:gdLst/>
              <a:ahLst/>
              <a:cxnLst/>
              <a:rect l="l" t="t" r="r" b="b"/>
              <a:pathLst>
                <a:path w="6229" h="8358" extrusionOk="0">
                  <a:moveTo>
                    <a:pt x="3120" y="817"/>
                  </a:moveTo>
                  <a:cubicBezTo>
                    <a:pt x="4382" y="817"/>
                    <a:pt x="5412" y="1835"/>
                    <a:pt x="5412" y="3109"/>
                  </a:cubicBezTo>
                  <a:cubicBezTo>
                    <a:pt x="5412" y="3788"/>
                    <a:pt x="5106" y="4430"/>
                    <a:pt x="4570" y="4873"/>
                  </a:cubicBezTo>
                  <a:cubicBezTo>
                    <a:pt x="4231" y="5154"/>
                    <a:pt x="3998" y="5527"/>
                    <a:pt x="3928" y="5936"/>
                  </a:cubicBezTo>
                  <a:lnTo>
                    <a:pt x="3518" y="5936"/>
                  </a:lnTo>
                  <a:lnTo>
                    <a:pt x="3518" y="3810"/>
                  </a:lnTo>
                  <a:lnTo>
                    <a:pt x="4209" y="3131"/>
                  </a:lnTo>
                  <a:cubicBezTo>
                    <a:pt x="4349" y="2980"/>
                    <a:pt x="4371" y="2747"/>
                    <a:pt x="4242" y="2581"/>
                  </a:cubicBezTo>
                  <a:cubicBezTo>
                    <a:pt x="4162" y="2483"/>
                    <a:pt x="4044" y="2433"/>
                    <a:pt x="3926" y="2433"/>
                  </a:cubicBezTo>
                  <a:cubicBezTo>
                    <a:pt x="3822" y="2433"/>
                    <a:pt x="3716" y="2471"/>
                    <a:pt x="3633" y="2548"/>
                  </a:cubicBezTo>
                  <a:lnTo>
                    <a:pt x="3120" y="3072"/>
                  </a:lnTo>
                  <a:lnTo>
                    <a:pt x="2596" y="2548"/>
                  </a:lnTo>
                  <a:cubicBezTo>
                    <a:pt x="2513" y="2471"/>
                    <a:pt x="2407" y="2433"/>
                    <a:pt x="2303" y="2433"/>
                  </a:cubicBezTo>
                  <a:cubicBezTo>
                    <a:pt x="2185" y="2433"/>
                    <a:pt x="2067" y="2483"/>
                    <a:pt x="1987" y="2581"/>
                  </a:cubicBezTo>
                  <a:cubicBezTo>
                    <a:pt x="1858" y="2747"/>
                    <a:pt x="1880" y="2980"/>
                    <a:pt x="2034" y="3131"/>
                  </a:cubicBezTo>
                  <a:lnTo>
                    <a:pt x="2711" y="3810"/>
                  </a:lnTo>
                  <a:lnTo>
                    <a:pt x="2711" y="5936"/>
                  </a:lnTo>
                  <a:lnTo>
                    <a:pt x="2315" y="5936"/>
                  </a:lnTo>
                  <a:cubicBezTo>
                    <a:pt x="2231" y="5527"/>
                    <a:pt x="1998" y="5154"/>
                    <a:pt x="1659" y="4873"/>
                  </a:cubicBezTo>
                  <a:cubicBezTo>
                    <a:pt x="1134" y="4430"/>
                    <a:pt x="828" y="3788"/>
                    <a:pt x="828" y="3109"/>
                  </a:cubicBezTo>
                  <a:cubicBezTo>
                    <a:pt x="828" y="1835"/>
                    <a:pt x="1846" y="817"/>
                    <a:pt x="3120" y="817"/>
                  </a:cubicBezTo>
                  <a:close/>
                  <a:moveTo>
                    <a:pt x="3892" y="6744"/>
                  </a:moveTo>
                  <a:lnTo>
                    <a:pt x="3892" y="7420"/>
                  </a:lnTo>
                  <a:cubicBezTo>
                    <a:pt x="3892" y="7491"/>
                    <a:pt x="3833" y="7549"/>
                    <a:pt x="3763" y="7549"/>
                  </a:cubicBezTo>
                  <a:lnTo>
                    <a:pt x="2466" y="7549"/>
                  </a:lnTo>
                  <a:cubicBezTo>
                    <a:pt x="2396" y="7549"/>
                    <a:pt x="2337" y="7491"/>
                    <a:pt x="2337" y="7420"/>
                  </a:cubicBezTo>
                  <a:lnTo>
                    <a:pt x="2337" y="6744"/>
                  </a:lnTo>
                  <a:close/>
                  <a:moveTo>
                    <a:pt x="3120" y="0"/>
                  </a:moveTo>
                  <a:cubicBezTo>
                    <a:pt x="1403" y="0"/>
                    <a:pt x="1" y="1389"/>
                    <a:pt x="1" y="3109"/>
                  </a:cubicBezTo>
                  <a:cubicBezTo>
                    <a:pt x="1" y="4032"/>
                    <a:pt x="421" y="4910"/>
                    <a:pt x="1134" y="5493"/>
                  </a:cubicBezTo>
                  <a:cubicBezTo>
                    <a:pt x="1378" y="5692"/>
                    <a:pt x="1518" y="5973"/>
                    <a:pt x="1518" y="6265"/>
                  </a:cubicBezTo>
                  <a:lnTo>
                    <a:pt x="1518" y="7420"/>
                  </a:lnTo>
                  <a:cubicBezTo>
                    <a:pt x="1518" y="7937"/>
                    <a:pt x="1950" y="8357"/>
                    <a:pt x="2466" y="8357"/>
                  </a:cubicBezTo>
                  <a:lnTo>
                    <a:pt x="3763" y="8357"/>
                  </a:lnTo>
                  <a:cubicBezTo>
                    <a:pt x="4290" y="8357"/>
                    <a:pt x="4711" y="7937"/>
                    <a:pt x="4711" y="7420"/>
                  </a:cubicBezTo>
                  <a:lnTo>
                    <a:pt x="4711" y="6265"/>
                  </a:lnTo>
                  <a:cubicBezTo>
                    <a:pt x="4711" y="5973"/>
                    <a:pt x="4851" y="5692"/>
                    <a:pt x="5095" y="5493"/>
                  </a:cubicBezTo>
                  <a:cubicBezTo>
                    <a:pt x="5822" y="4910"/>
                    <a:pt x="6228" y="4032"/>
                    <a:pt x="6228" y="3109"/>
                  </a:cubicBezTo>
                  <a:cubicBezTo>
                    <a:pt x="6228" y="1389"/>
                    <a:pt x="4826" y="0"/>
                    <a:pt x="31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10" name="Google Shape;1410;p48"/>
          <p:cNvGrpSpPr/>
          <p:nvPr/>
        </p:nvGrpSpPr>
        <p:grpSpPr>
          <a:xfrm>
            <a:off x="1728213" y="2528650"/>
            <a:ext cx="346325" cy="345000"/>
            <a:chOff x="1725463" y="2681050"/>
            <a:chExt cx="346325" cy="345000"/>
          </a:xfrm>
        </p:grpSpPr>
        <p:sp>
          <p:nvSpPr>
            <p:cNvPr id="1411" name="Google Shape;1411;p48"/>
            <p:cNvSpPr/>
            <p:nvPr/>
          </p:nvSpPr>
          <p:spPr>
            <a:xfrm>
              <a:off x="1807588" y="2762650"/>
              <a:ext cx="181800" cy="181800"/>
            </a:xfrm>
            <a:custGeom>
              <a:avLst/>
              <a:gdLst/>
              <a:ahLst/>
              <a:cxnLst/>
              <a:rect l="l" t="t" r="r" b="b"/>
              <a:pathLst>
                <a:path w="7272" h="7272" extrusionOk="0">
                  <a:moveTo>
                    <a:pt x="6032" y="808"/>
                  </a:moveTo>
                  <a:lnTo>
                    <a:pt x="6464" y="1240"/>
                  </a:lnTo>
                  <a:lnTo>
                    <a:pt x="6464" y="1613"/>
                  </a:lnTo>
                  <a:lnTo>
                    <a:pt x="2418" y="1613"/>
                  </a:lnTo>
                  <a:lnTo>
                    <a:pt x="2418" y="808"/>
                  </a:lnTo>
                  <a:close/>
                  <a:moveTo>
                    <a:pt x="1613" y="808"/>
                  </a:moveTo>
                  <a:lnTo>
                    <a:pt x="1613" y="4851"/>
                  </a:lnTo>
                  <a:lnTo>
                    <a:pt x="805" y="4851"/>
                  </a:lnTo>
                  <a:lnTo>
                    <a:pt x="805" y="1240"/>
                  </a:lnTo>
                  <a:lnTo>
                    <a:pt x="1240" y="808"/>
                  </a:lnTo>
                  <a:close/>
                  <a:moveTo>
                    <a:pt x="4851" y="2421"/>
                  </a:moveTo>
                  <a:lnTo>
                    <a:pt x="4851" y="4851"/>
                  </a:lnTo>
                  <a:lnTo>
                    <a:pt x="2418" y="4851"/>
                  </a:lnTo>
                  <a:lnTo>
                    <a:pt x="2418" y="2421"/>
                  </a:lnTo>
                  <a:close/>
                  <a:moveTo>
                    <a:pt x="4851" y="5659"/>
                  </a:moveTo>
                  <a:lnTo>
                    <a:pt x="4851" y="6464"/>
                  </a:lnTo>
                  <a:lnTo>
                    <a:pt x="1240" y="6464"/>
                  </a:lnTo>
                  <a:lnTo>
                    <a:pt x="805" y="6032"/>
                  </a:lnTo>
                  <a:lnTo>
                    <a:pt x="805" y="5659"/>
                  </a:lnTo>
                  <a:close/>
                  <a:moveTo>
                    <a:pt x="6464" y="2421"/>
                  </a:moveTo>
                  <a:lnTo>
                    <a:pt x="6464" y="6032"/>
                  </a:lnTo>
                  <a:lnTo>
                    <a:pt x="6032" y="6464"/>
                  </a:lnTo>
                  <a:lnTo>
                    <a:pt x="5659" y="6464"/>
                  </a:lnTo>
                  <a:lnTo>
                    <a:pt x="5659" y="2421"/>
                  </a:lnTo>
                  <a:close/>
                  <a:moveTo>
                    <a:pt x="1075" y="0"/>
                  </a:moveTo>
                  <a:cubicBezTo>
                    <a:pt x="960" y="0"/>
                    <a:pt x="864" y="37"/>
                    <a:pt x="783" y="118"/>
                  </a:cubicBezTo>
                  <a:lnTo>
                    <a:pt x="118" y="783"/>
                  </a:lnTo>
                  <a:cubicBezTo>
                    <a:pt x="34" y="867"/>
                    <a:pt x="0" y="960"/>
                    <a:pt x="0" y="1078"/>
                  </a:cubicBezTo>
                  <a:lnTo>
                    <a:pt x="0" y="6197"/>
                  </a:lnTo>
                  <a:cubicBezTo>
                    <a:pt x="0" y="6312"/>
                    <a:pt x="34" y="6408"/>
                    <a:pt x="118" y="6489"/>
                  </a:cubicBezTo>
                  <a:lnTo>
                    <a:pt x="783" y="7154"/>
                  </a:lnTo>
                  <a:cubicBezTo>
                    <a:pt x="864" y="7235"/>
                    <a:pt x="960" y="7272"/>
                    <a:pt x="1075" y="7272"/>
                  </a:cubicBezTo>
                  <a:lnTo>
                    <a:pt x="6206" y="7272"/>
                  </a:lnTo>
                  <a:cubicBezTo>
                    <a:pt x="6312" y="7272"/>
                    <a:pt x="6416" y="7235"/>
                    <a:pt x="6486" y="7154"/>
                  </a:cubicBezTo>
                  <a:lnTo>
                    <a:pt x="7154" y="6489"/>
                  </a:lnTo>
                  <a:cubicBezTo>
                    <a:pt x="7235" y="6408"/>
                    <a:pt x="7272" y="6312"/>
                    <a:pt x="7272" y="6197"/>
                  </a:cubicBezTo>
                  <a:lnTo>
                    <a:pt x="7272" y="1078"/>
                  </a:lnTo>
                  <a:cubicBezTo>
                    <a:pt x="7272" y="960"/>
                    <a:pt x="7235" y="867"/>
                    <a:pt x="7154" y="783"/>
                  </a:cubicBezTo>
                  <a:lnTo>
                    <a:pt x="6486" y="118"/>
                  </a:lnTo>
                  <a:cubicBezTo>
                    <a:pt x="6416" y="37"/>
                    <a:pt x="6312" y="0"/>
                    <a:pt x="6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2" name="Google Shape;1412;p48"/>
            <p:cNvSpPr/>
            <p:nvPr/>
          </p:nvSpPr>
          <p:spPr>
            <a:xfrm>
              <a:off x="1725463" y="2681050"/>
              <a:ext cx="346325" cy="345000"/>
            </a:xfrm>
            <a:custGeom>
              <a:avLst/>
              <a:gdLst/>
              <a:ahLst/>
              <a:cxnLst/>
              <a:rect l="l" t="t" r="r" b="b"/>
              <a:pathLst>
                <a:path w="13853" h="13800" extrusionOk="0">
                  <a:moveTo>
                    <a:pt x="9996" y="2448"/>
                  </a:moveTo>
                  <a:lnTo>
                    <a:pt x="11373" y="3837"/>
                  </a:lnTo>
                  <a:lnTo>
                    <a:pt x="11373" y="9963"/>
                  </a:lnTo>
                  <a:lnTo>
                    <a:pt x="9996" y="11355"/>
                  </a:lnTo>
                  <a:lnTo>
                    <a:pt x="3858" y="11355"/>
                  </a:lnTo>
                  <a:lnTo>
                    <a:pt x="2466" y="9963"/>
                  </a:lnTo>
                  <a:lnTo>
                    <a:pt x="2466" y="3837"/>
                  </a:lnTo>
                  <a:lnTo>
                    <a:pt x="3858" y="2448"/>
                  </a:lnTo>
                  <a:close/>
                  <a:moveTo>
                    <a:pt x="3671" y="0"/>
                  </a:moveTo>
                  <a:cubicBezTo>
                    <a:pt x="3454" y="0"/>
                    <a:pt x="3285" y="186"/>
                    <a:pt x="3285" y="400"/>
                  </a:cubicBezTo>
                  <a:lnTo>
                    <a:pt x="3285" y="1873"/>
                  </a:lnTo>
                  <a:lnTo>
                    <a:pt x="1905" y="3264"/>
                  </a:lnTo>
                  <a:lnTo>
                    <a:pt x="432" y="3264"/>
                  </a:lnTo>
                  <a:cubicBezTo>
                    <a:pt x="222" y="3264"/>
                    <a:pt x="48" y="3416"/>
                    <a:pt x="23" y="3615"/>
                  </a:cubicBezTo>
                  <a:cubicBezTo>
                    <a:pt x="0" y="3862"/>
                    <a:pt x="188" y="4072"/>
                    <a:pt x="421" y="4072"/>
                  </a:cubicBezTo>
                  <a:lnTo>
                    <a:pt x="1661" y="4072"/>
                  </a:lnTo>
                  <a:lnTo>
                    <a:pt x="1661" y="4877"/>
                  </a:lnTo>
                  <a:lnTo>
                    <a:pt x="432" y="4877"/>
                  </a:lnTo>
                  <a:cubicBezTo>
                    <a:pt x="222" y="4877"/>
                    <a:pt x="48" y="5029"/>
                    <a:pt x="23" y="5239"/>
                  </a:cubicBezTo>
                  <a:cubicBezTo>
                    <a:pt x="0" y="5486"/>
                    <a:pt x="188" y="5685"/>
                    <a:pt x="421" y="5685"/>
                  </a:cubicBezTo>
                  <a:lnTo>
                    <a:pt x="1661" y="5685"/>
                  </a:lnTo>
                  <a:lnTo>
                    <a:pt x="1661" y="6490"/>
                  </a:lnTo>
                  <a:lnTo>
                    <a:pt x="432" y="6490"/>
                  </a:lnTo>
                  <a:cubicBezTo>
                    <a:pt x="222" y="6490"/>
                    <a:pt x="48" y="6642"/>
                    <a:pt x="23" y="6852"/>
                  </a:cubicBezTo>
                  <a:cubicBezTo>
                    <a:pt x="0" y="7099"/>
                    <a:pt x="188" y="7310"/>
                    <a:pt x="421" y="7310"/>
                  </a:cubicBezTo>
                  <a:lnTo>
                    <a:pt x="1661" y="7310"/>
                  </a:lnTo>
                  <a:lnTo>
                    <a:pt x="1661" y="8115"/>
                  </a:lnTo>
                  <a:lnTo>
                    <a:pt x="432" y="8115"/>
                  </a:lnTo>
                  <a:cubicBezTo>
                    <a:pt x="222" y="8115"/>
                    <a:pt x="48" y="8269"/>
                    <a:pt x="23" y="8465"/>
                  </a:cubicBezTo>
                  <a:cubicBezTo>
                    <a:pt x="0" y="8712"/>
                    <a:pt x="188" y="8923"/>
                    <a:pt x="421" y="8923"/>
                  </a:cubicBezTo>
                  <a:lnTo>
                    <a:pt x="1661" y="8923"/>
                  </a:lnTo>
                  <a:lnTo>
                    <a:pt x="1661" y="9728"/>
                  </a:lnTo>
                  <a:lnTo>
                    <a:pt x="432" y="9728"/>
                  </a:lnTo>
                  <a:cubicBezTo>
                    <a:pt x="222" y="9728"/>
                    <a:pt x="48" y="9882"/>
                    <a:pt x="23" y="10092"/>
                  </a:cubicBezTo>
                  <a:cubicBezTo>
                    <a:pt x="0" y="10337"/>
                    <a:pt x="188" y="10536"/>
                    <a:pt x="421" y="10536"/>
                  </a:cubicBezTo>
                  <a:lnTo>
                    <a:pt x="1905" y="10536"/>
                  </a:lnTo>
                  <a:lnTo>
                    <a:pt x="3285" y="11927"/>
                  </a:lnTo>
                  <a:lnTo>
                    <a:pt x="3285" y="13389"/>
                  </a:lnTo>
                  <a:cubicBezTo>
                    <a:pt x="3285" y="13599"/>
                    <a:pt x="3437" y="13773"/>
                    <a:pt x="3636" y="13795"/>
                  </a:cubicBezTo>
                  <a:cubicBezTo>
                    <a:pt x="3655" y="13798"/>
                    <a:pt x="3675" y="13800"/>
                    <a:pt x="3694" y="13800"/>
                  </a:cubicBezTo>
                  <a:cubicBezTo>
                    <a:pt x="3912" y="13800"/>
                    <a:pt x="4090" y="13614"/>
                    <a:pt x="4090" y="13400"/>
                  </a:cubicBezTo>
                  <a:lnTo>
                    <a:pt x="4090" y="12160"/>
                  </a:lnTo>
                  <a:lnTo>
                    <a:pt x="4898" y="12160"/>
                  </a:lnTo>
                  <a:lnTo>
                    <a:pt x="4898" y="13389"/>
                  </a:lnTo>
                  <a:cubicBezTo>
                    <a:pt x="4898" y="13599"/>
                    <a:pt x="5050" y="13773"/>
                    <a:pt x="5260" y="13795"/>
                  </a:cubicBezTo>
                  <a:cubicBezTo>
                    <a:pt x="5280" y="13798"/>
                    <a:pt x="5299" y="13800"/>
                    <a:pt x="5318" y="13800"/>
                  </a:cubicBezTo>
                  <a:cubicBezTo>
                    <a:pt x="5537" y="13800"/>
                    <a:pt x="5703" y="13614"/>
                    <a:pt x="5703" y="13400"/>
                  </a:cubicBezTo>
                  <a:lnTo>
                    <a:pt x="5703" y="12160"/>
                  </a:lnTo>
                  <a:lnTo>
                    <a:pt x="6511" y="12160"/>
                  </a:lnTo>
                  <a:lnTo>
                    <a:pt x="6511" y="13389"/>
                  </a:lnTo>
                  <a:cubicBezTo>
                    <a:pt x="6511" y="13599"/>
                    <a:pt x="6663" y="13773"/>
                    <a:pt x="6873" y="13795"/>
                  </a:cubicBezTo>
                  <a:cubicBezTo>
                    <a:pt x="6893" y="13798"/>
                    <a:pt x="6913" y="13800"/>
                    <a:pt x="6932" y="13800"/>
                  </a:cubicBezTo>
                  <a:cubicBezTo>
                    <a:pt x="7152" y="13800"/>
                    <a:pt x="7331" y="13614"/>
                    <a:pt x="7331" y="13400"/>
                  </a:cubicBezTo>
                  <a:lnTo>
                    <a:pt x="7331" y="12160"/>
                  </a:lnTo>
                  <a:lnTo>
                    <a:pt x="8136" y="12160"/>
                  </a:lnTo>
                  <a:lnTo>
                    <a:pt x="8136" y="13389"/>
                  </a:lnTo>
                  <a:cubicBezTo>
                    <a:pt x="8136" y="13599"/>
                    <a:pt x="8287" y="13773"/>
                    <a:pt x="8498" y="13795"/>
                  </a:cubicBezTo>
                  <a:cubicBezTo>
                    <a:pt x="8516" y="13798"/>
                    <a:pt x="8535" y="13800"/>
                    <a:pt x="8554" y="13800"/>
                  </a:cubicBezTo>
                  <a:cubicBezTo>
                    <a:pt x="8766" y="13800"/>
                    <a:pt x="8944" y="13614"/>
                    <a:pt x="8944" y="13400"/>
                  </a:cubicBezTo>
                  <a:lnTo>
                    <a:pt x="8944" y="12160"/>
                  </a:lnTo>
                  <a:lnTo>
                    <a:pt x="9749" y="12160"/>
                  </a:lnTo>
                  <a:lnTo>
                    <a:pt x="9749" y="13389"/>
                  </a:lnTo>
                  <a:cubicBezTo>
                    <a:pt x="9749" y="13599"/>
                    <a:pt x="9900" y="13773"/>
                    <a:pt x="10111" y="13795"/>
                  </a:cubicBezTo>
                  <a:cubicBezTo>
                    <a:pt x="10130" y="13798"/>
                    <a:pt x="10150" y="13800"/>
                    <a:pt x="10169" y="13800"/>
                  </a:cubicBezTo>
                  <a:cubicBezTo>
                    <a:pt x="10388" y="13800"/>
                    <a:pt x="10557" y="13614"/>
                    <a:pt x="10557" y="13400"/>
                  </a:cubicBezTo>
                  <a:lnTo>
                    <a:pt x="10557" y="11927"/>
                  </a:lnTo>
                  <a:lnTo>
                    <a:pt x="11945" y="10536"/>
                  </a:lnTo>
                  <a:lnTo>
                    <a:pt x="13407" y="10536"/>
                  </a:lnTo>
                  <a:cubicBezTo>
                    <a:pt x="13617" y="10536"/>
                    <a:pt x="13794" y="10384"/>
                    <a:pt x="13816" y="10185"/>
                  </a:cubicBezTo>
                  <a:cubicBezTo>
                    <a:pt x="13853" y="9938"/>
                    <a:pt x="13654" y="9728"/>
                    <a:pt x="13418" y="9728"/>
                  </a:cubicBezTo>
                  <a:lnTo>
                    <a:pt x="12181" y="9728"/>
                  </a:lnTo>
                  <a:lnTo>
                    <a:pt x="12181" y="8923"/>
                  </a:lnTo>
                  <a:lnTo>
                    <a:pt x="13407" y="8923"/>
                  </a:lnTo>
                  <a:cubicBezTo>
                    <a:pt x="13617" y="8923"/>
                    <a:pt x="13794" y="8771"/>
                    <a:pt x="13816" y="8561"/>
                  </a:cubicBezTo>
                  <a:cubicBezTo>
                    <a:pt x="13853" y="8314"/>
                    <a:pt x="13654" y="8115"/>
                    <a:pt x="13418" y="8115"/>
                  </a:cubicBezTo>
                  <a:lnTo>
                    <a:pt x="12181" y="8115"/>
                  </a:lnTo>
                  <a:lnTo>
                    <a:pt x="12181" y="7310"/>
                  </a:lnTo>
                  <a:lnTo>
                    <a:pt x="13407" y="7310"/>
                  </a:lnTo>
                  <a:cubicBezTo>
                    <a:pt x="13617" y="7310"/>
                    <a:pt x="13794" y="7158"/>
                    <a:pt x="13816" y="6948"/>
                  </a:cubicBezTo>
                  <a:cubicBezTo>
                    <a:pt x="13853" y="6701"/>
                    <a:pt x="13654" y="6490"/>
                    <a:pt x="13418" y="6490"/>
                  </a:cubicBezTo>
                  <a:lnTo>
                    <a:pt x="12181" y="6490"/>
                  </a:lnTo>
                  <a:lnTo>
                    <a:pt x="12181" y="5685"/>
                  </a:lnTo>
                  <a:lnTo>
                    <a:pt x="13407" y="5685"/>
                  </a:lnTo>
                  <a:cubicBezTo>
                    <a:pt x="13617" y="5685"/>
                    <a:pt x="13794" y="5534"/>
                    <a:pt x="13816" y="5335"/>
                  </a:cubicBezTo>
                  <a:cubicBezTo>
                    <a:pt x="13853" y="5088"/>
                    <a:pt x="13654" y="4877"/>
                    <a:pt x="13418" y="4877"/>
                  </a:cubicBezTo>
                  <a:lnTo>
                    <a:pt x="12181" y="4877"/>
                  </a:lnTo>
                  <a:lnTo>
                    <a:pt x="12181" y="4072"/>
                  </a:lnTo>
                  <a:lnTo>
                    <a:pt x="13407" y="4072"/>
                  </a:lnTo>
                  <a:cubicBezTo>
                    <a:pt x="13617" y="4072"/>
                    <a:pt x="13794" y="3921"/>
                    <a:pt x="13816" y="3710"/>
                  </a:cubicBezTo>
                  <a:cubicBezTo>
                    <a:pt x="13853" y="3463"/>
                    <a:pt x="13654" y="3264"/>
                    <a:pt x="13418" y="3264"/>
                  </a:cubicBezTo>
                  <a:lnTo>
                    <a:pt x="11945" y="3264"/>
                  </a:lnTo>
                  <a:lnTo>
                    <a:pt x="10557" y="1873"/>
                  </a:lnTo>
                  <a:lnTo>
                    <a:pt x="10557" y="414"/>
                  </a:lnTo>
                  <a:cubicBezTo>
                    <a:pt x="10557" y="204"/>
                    <a:pt x="10402" y="27"/>
                    <a:pt x="10206" y="5"/>
                  </a:cubicBezTo>
                  <a:cubicBezTo>
                    <a:pt x="10186" y="2"/>
                    <a:pt x="10167" y="0"/>
                    <a:pt x="10147" y="0"/>
                  </a:cubicBezTo>
                  <a:cubicBezTo>
                    <a:pt x="9927" y="0"/>
                    <a:pt x="9749" y="186"/>
                    <a:pt x="9749" y="400"/>
                  </a:cubicBezTo>
                  <a:lnTo>
                    <a:pt x="9749" y="1640"/>
                  </a:lnTo>
                  <a:lnTo>
                    <a:pt x="8944" y="1640"/>
                  </a:lnTo>
                  <a:lnTo>
                    <a:pt x="8944" y="414"/>
                  </a:lnTo>
                  <a:cubicBezTo>
                    <a:pt x="8944" y="204"/>
                    <a:pt x="8789" y="27"/>
                    <a:pt x="8579" y="5"/>
                  </a:cubicBezTo>
                  <a:cubicBezTo>
                    <a:pt x="8560" y="2"/>
                    <a:pt x="8542" y="0"/>
                    <a:pt x="8523" y="0"/>
                  </a:cubicBezTo>
                  <a:cubicBezTo>
                    <a:pt x="8314" y="0"/>
                    <a:pt x="8136" y="186"/>
                    <a:pt x="8136" y="400"/>
                  </a:cubicBezTo>
                  <a:lnTo>
                    <a:pt x="8136" y="1640"/>
                  </a:lnTo>
                  <a:lnTo>
                    <a:pt x="7331" y="1640"/>
                  </a:lnTo>
                  <a:lnTo>
                    <a:pt x="7331" y="414"/>
                  </a:lnTo>
                  <a:cubicBezTo>
                    <a:pt x="7331" y="204"/>
                    <a:pt x="7176" y="27"/>
                    <a:pt x="6966" y="5"/>
                  </a:cubicBezTo>
                  <a:cubicBezTo>
                    <a:pt x="6946" y="2"/>
                    <a:pt x="6927" y="0"/>
                    <a:pt x="6908" y="0"/>
                  </a:cubicBezTo>
                  <a:cubicBezTo>
                    <a:pt x="6689" y="0"/>
                    <a:pt x="6511" y="186"/>
                    <a:pt x="6511" y="400"/>
                  </a:cubicBezTo>
                  <a:lnTo>
                    <a:pt x="6511" y="1640"/>
                  </a:lnTo>
                  <a:lnTo>
                    <a:pt x="5703" y="1640"/>
                  </a:lnTo>
                  <a:lnTo>
                    <a:pt x="5703" y="414"/>
                  </a:lnTo>
                  <a:cubicBezTo>
                    <a:pt x="5703" y="204"/>
                    <a:pt x="5552" y="27"/>
                    <a:pt x="5353" y="5"/>
                  </a:cubicBezTo>
                  <a:cubicBezTo>
                    <a:pt x="5333" y="2"/>
                    <a:pt x="5314" y="0"/>
                    <a:pt x="5295" y="0"/>
                  </a:cubicBezTo>
                  <a:cubicBezTo>
                    <a:pt x="5076" y="0"/>
                    <a:pt x="4898" y="186"/>
                    <a:pt x="4898" y="400"/>
                  </a:cubicBezTo>
                  <a:lnTo>
                    <a:pt x="4898" y="1640"/>
                  </a:lnTo>
                  <a:lnTo>
                    <a:pt x="4090" y="1640"/>
                  </a:lnTo>
                  <a:lnTo>
                    <a:pt x="4090" y="414"/>
                  </a:lnTo>
                  <a:cubicBezTo>
                    <a:pt x="4090" y="204"/>
                    <a:pt x="3939" y="27"/>
                    <a:pt x="3728" y="5"/>
                  </a:cubicBezTo>
                  <a:cubicBezTo>
                    <a:pt x="3709" y="2"/>
                    <a:pt x="3690" y="0"/>
                    <a:pt x="36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13" name="Google Shape;1413;p48"/>
          <p:cNvGrpSpPr/>
          <p:nvPr/>
        </p:nvGrpSpPr>
        <p:grpSpPr>
          <a:xfrm>
            <a:off x="1002063" y="1965650"/>
            <a:ext cx="345125" cy="345075"/>
            <a:chOff x="997838" y="2118050"/>
            <a:chExt cx="345125" cy="345075"/>
          </a:xfrm>
        </p:grpSpPr>
        <p:sp>
          <p:nvSpPr>
            <p:cNvPr id="1414" name="Google Shape;1414;p48"/>
            <p:cNvSpPr/>
            <p:nvPr/>
          </p:nvSpPr>
          <p:spPr>
            <a:xfrm>
              <a:off x="1052463" y="2118050"/>
              <a:ext cx="235875" cy="345075"/>
            </a:xfrm>
            <a:custGeom>
              <a:avLst/>
              <a:gdLst/>
              <a:ahLst/>
              <a:cxnLst/>
              <a:rect l="l" t="t" r="r" b="b"/>
              <a:pathLst>
                <a:path w="9435" h="13803" extrusionOk="0">
                  <a:moveTo>
                    <a:pt x="4710" y="806"/>
                  </a:moveTo>
                  <a:cubicBezTo>
                    <a:pt x="6873" y="806"/>
                    <a:pt x="8627" y="2559"/>
                    <a:pt x="8627" y="4711"/>
                  </a:cubicBezTo>
                  <a:cubicBezTo>
                    <a:pt x="8627" y="5833"/>
                    <a:pt x="8147" y="6896"/>
                    <a:pt x="7305" y="7631"/>
                  </a:cubicBezTo>
                  <a:cubicBezTo>
                    <a:pt x="6711" y="8170"/>
                    <a:pt x="6324" y="8908"/>
                    <a:pt x="6220" y="9701"/>
                  </a:cubicBezTo>
                  <a:lnTo>
                    <a:pt x="3204" y="9701"/>
                  </a:lnTo>
                  <a:cubicBezTo>
                    <a:pt x="3111" y="8908"/>
                    <a:pt x="2724" y="8170"/>
                    <a:pt x="2130" y="7631"/>
                  </a:cubicBezTo>
                  <a:cubicBezTo>
                    <a:pt x="1288" y="6896"/>
                    <a:pt x="808" y="5833"/>
                    <a:pt x="808" y="4711"/>
                  </a:cubicBezTo>
                  <a:cubicBezTo>
                    <a:pt x="808" y="2559"/>
                    <a:pt x="2562" y="806"/>
                    <a:pt x="4710" y="806"/>
                  </a:cubicBezTo>
                  <a:close/>
                  <a:moveTo>
                    <a:pt x="6197" y="10507"/>
                  </a:moveTo>
                  <a:lnTo>
                    <a:pt x="6197" y="11244"/>
                  </a:lnTo>
                  <a:cubicBezTo>
                    <a:pt x="6197" y="11315"/>
                    <a:pt x="6138" y="11373"/>
                    <a:pt x="6068" y="11373"/>
                  </a:cubicBezTo>
                  <a:lnTo>
                    <a:pt x="3367" y="11373"/>
                  </a:lnTo>
                  <a:cubicBezTo>
                    <a:pt x="3297" y="11373"/>
                    <a:pt x="3238" y="11315"/>
                    <a:pt x="3238" y="11244"/>
                  </a:cubicBezTo>
                  <a:lnTo>
                    <a:pt x="3238" y="10507"/>
                  </a:lnTo>
                  <a:close/>
                  <a:moveTo>
                    <a:pt x="5659" y="12179"/>
                  </a:moveTo>
                  <a:lnTo>
                    <a:pt x="5659" y="12588"/>
                  </a:lnTo>
                  <a:cubicBezTo>
                    <a:pt x="5659" y="12810"/>
                    <a:pt x="5482" y="12987"/>
                    <a:pt x="5260" y="12987"/>
                  </a:cubicBezTo>
                  <a:lnTo>
                    <a:pt x="4175" y="12987"/>
                  </a:lnTo>
                  <a:cubicBezTo>
                    <a:pt x="3953"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21" y="9399"/>
                    <a:pt x="2421" y="10111"/>
                  </a:cubicBezTo>
                  <a:lnTo>
                    <a:pt x="2421" y="11244"/>
                  </a:lnTo>
                  <a:cubicBezTo>
                    <a:pt x="2421" y="11618"/>
                    <a:pt x="2643" y="11935"/>
                    <a:pt x="2971" y="12086"/>
                  </a:cubicBezTo>
                  <a:lnTo>
                    <a:pt x="2971" y="12588"/>
                  </a:lnTo>
                  <a:cubicBezTo>
                    <a:pt x="2971" y="13256"/>
                    <a:pt x="3507" y="13803"/>
                    <a:pt x="4175" y="13803"/>
                  </a:cubicBezTo>
                  <a:lnTo>
                    <a:pt x="5260" y="13803"/>
                  </a:lnTo>
                  <a:cubicBezTo>
                    <a:pt x="5928" y="13803"/>
                    <a:pt x="6464" y="13256"/>
                    <a:pt x="6464" y="12588"/>
                  </a:cubicBezTo>
                  <a:lnTo>
                    <a:pt x="6464" y="12086"/>
                  </a:lnTo>
                  <a:cubicBezTo>
                    <a:pt x="6792" y="11935"/>
                    <a:pt x="7014" y="11618"/>
                    <a:pt x="7014" y="11244"/>
                  </a:cubicBezTo>
                  <a:lnTo>
                    <a:pt x="7014" y="10111"/>
                  </a:lnTo>
                  <a:cubicBezTo>
                    <a:pt x="7014" y="9399"/>
                    <a:pt x="7319" y="8708"/>
                    <a:pt x="7844" y="8240"/>
                  </a:cubicBezTo>
                  <a:cubicBezTo>
                    <a:pt x="8862" y="7351"/>
                    <a:pt x="9435" y="6066"/>
                    <a:pt x="9435" y="4711"/>
                  </a:cubicBezTo>
                  <a:cubicBezTo>
                    <a:pt x="9435" y="2116"/>
                    <a:pt x="7319" y="1"/>
                    <a:pt x="4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5" name="Google Shape;1415;p48"/>
            <p:cNvSpPr/>
            <p:nvPr/>
          </p:nvSpPr>
          <p:spPr>
            <a:xfrm>
              <a:off x="1302613" y="2225850"/>
              <a:ext cx="40350" cy="20225"/>
            </a:xfrm>
            <a:custGeom>
              <a:avLst/>
              <a:gdLst/>
              <a:ahLst/>
              <a:cxnLst/>
              <a:rect l="l" t="t" r="r" b="b"/>
              <a:pathLst>
                <a:path w="1614" h="809" extrusionOk="0">
                  <a:moveTo>
                    <a:pt x="399" y="0"/>
                  </a:moveTo>
                  <a:cubicBezTo>
                    <a:pt x="175" y="0"/>
                    <a:pt x="1" y="177"/>
                    <a:pt x="1" y="399"/>
                  </a:cubicBezTo>
                  <a:cubicBezTo>
                    <a:pt x="1" y="620"/>
                    <a:pt x="175" y="808"/>
                    <a:pt x="399" y="808"/>
                  </a:cubicBezTo>
                  <a:lnTo>
                    <a:pt x="1204" y="808"/>
                  </a:lnTo>
                  <a:cubicBezTo>
                    <a:pt x="1426" y="808"/>
                    <a:pt x="1614" y="620"/>
                    <a:pt x="1614" y="399"/>
                  </a:cubicBezTo>
                  <a:cubicBezTo>
                    <a:pt x="1614" y="177"/>
                    <a:pt x="1426" y="0"/>
                    <a:pt x="1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6" name="Google Shape;1416;p48"/>
            <p:cNvSpPr/>
            <p:nvPr/>
          </p:nvSpPr>
          <p:spPr>
            <a:xfrm>
              <a:off x="1294413" y="2158375"/>
              <a:ext cx="40625" cy="30375"/>
            </a:xfrm>
            <a:custGeom>
              <a:avLst/>
              <a:gdLst/>
              <a:ahLst/>
              <a:cxnLst/>
              <a:rect l="l" t="t" r="r" b="b"/>
              <a:pathLst>
                <a:path w="1625" h="1215" extrusionOk="0">
                  <a:moveTo>
                    <a:pt x="1159" y="1"/>
                  </a:moveTo>
                  <a:cubicBezTo>
                    <a:pt x="1091" y="1"/>
                    <a:pt x="1022" y="19"/>
                    <a:pt x="960" y="57"/>
                  </a:cubicBezTo>
                  <a:lnTo>
                    <a:pt x="259" y="455"/>
                  </a:lnTo>
                  <a:cubicBezTo>
                    <a:pt x="60" y="573"/>
                    <a:pt x="1" y="817"/>
                    <a:pt x="107" y="1016"/>
                  </a:cubicBezTo>
                  <a:cubicBezTo>
                    <a:pt x="184" y="1141"/>
                    <a:pt x="319" y="1214"/>
                    <a:pt x="456" y="1214"/>
                  </a:cubicBezTo>
                  <a:cubicBezTo>
                    <a:pt x="525" y="1214"/>
                    <a:pt x="594" y="1196"/>
                    <a:pt x="657" y="1157"/>
                  </a:cubicBezTo>
                  <a:lnTo>
                    <a:pt x="1358" y="758"/>
                  </a:lnTo>
                  <a:cubicBezTo>
                    <a:pt x="1555" y="643"/>
                    <a:pt x="1625" y="396"/>
                    <a:pt x="1510" y="197"/>
                  </a:cubicBezTo>
                  <a:cubicBezTo>
                    <a:pt x="1431" y="73"/>
                    <a:pt x="1296" y="1"/>
                    <a:pt x="11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7" name="Google Shape;1417;p48"/>
            <p:cNvSpPr/>
            <p:nvPr/>
          </p:nvSpPr>
          <p:spPr>
            <a:xfrm>
              <a:off x="1294413" y="2283075"/>
              <a:ext cx="40625" cy="30425"/>
            </a:xfrm>
            <a:custGeom>
              <a:avLst/>
              <a:gdLst/>
              <a:ahLst/>
              <a:cxnLst/>
              <a:rect l="l" t="t" r="r" b="b"/>
              <a:pathLst>
                <a:path w="1625" h="1217" extrusionOk="0">
                  <a:moveTo>
                    <a:pt x="468" y="0"/>
                  </a:moveTo>
                  <a:cubicBezTo>
                    <a:pt x="327" y="0"/>
                    <a:pt x="186" y="74"/>
                    <a:pt x="107" y="203"/>
                  </a:cubicBezTo>
                  <a:cubicBezTo>
                    <a:pt x="1" y="399"/>
                    <a:pt x="60" y="646"/>
                    <a:pt x="259" y="750"/>
                  </a:cubicBezTo>
                  <a:lnTo>
                    <a:pt x="960" y="1159"/>
                  </a:lnTo>
                  <a:cubicBezTo>
                    <a:pt x="1022" y="1198"/>
                    <a:pt x="1091" y="1217"/>
                    <a:pt x="1158" y="1217"/>
                  </a:cubicBezTo>
                  <a:cubicBezTo>
                    <a:pt x="1296" y="1217"/>
                    <a:pt x="1431" y="1141"/>
                    <a:pt x="1510" y="1008"/>
                  </a:cubicBezTo>
                  <a:cubicBezTo>
                    <a:pt x="1625" y="820"/>
                    <a:pt x="1555" y="576"/>
                    <a:pt x="1358" y="458"/>
                  </a:cubicBezTo>
                  <a:lnTo>
                    <a:pt x="657" y="48"/>
                  </a:lnTo>
                  <a:cubicBezTo>
                    <a:pt x="598" y="16"/>
                    <a:pt x="533" y="0"/>
                    <a:pt x="4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8" name="Google Shape;1418;p48"/>
            <p:cNvSpPr/>
            <p:nvPr/>
          </p:nvSpPr>
          <p:spPr>
            <a:xfrm>
              <a:off x="997838" y="2225850"/>
              <a:ext cx="40350" cy="20225"/>
            </a:xfrm>
            <a:custGeom>
              <a:avLst/>
              <a:gdLst/>
              <a:ahLst/>
              <a:cxnLst/>
              <a:rect l="l" t="t" r="r" b="b"/>
              <a:pathLst>
                <a:path w="1614" h="809" extrusionOk="0">
                  <a:moveTo>
                    <a:pt x="410" y="0"/>
                  </a:moveTo>
                  <a:cubicBezTo>
                    <a:pt x="177" y="0"/>
                    <a:pt x="0" y="177"/>
                    <a:pt x="0" y="399"/>
                  </a:cubicBezTo>
                  <a:cubicBezTo>
                    <a:pt x="0" y="620"/>
                    <a:pt x="177" y="808"/>
                    <a:pt x="410" y="808"/>
                  </a:cubicBezTo>
                  <a:lnTo>
                    <a:pt x="1215" y="808"/>
                  </a:lnTo>
                  <a:cubicBezTo>
                    <a:pt x="1439" y="808"/>
                    <a:pt x="1613" y="620"/>
                    <a:pt x="1613" y="399"/>
                  </a:cubicBezTo>
                  <a:cubicBezTo>
                    <a:pt x="1613" y="177"/>
                    <a:pt x="1439"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19" name="Google Shape;1419;p48"/>
            <p:cNvSpPr/>
            <p:nvPr/>
          </p:nvSpPr>
          <p:spPr>
            <a:xfrm>
              <a:off x="1005763" y="2158375"/>
              <a:ext cx="40625" cy="30375"/>
            </a:xfrm>
            <a:custGeom>
              <a:avLst/>
              <a:gdLst/>
              <a:ahLst/>
              <a:cxnLst/>
              <a:rect l="l" t="t" r="r" b="b"/>
              <a:pathLst>
                <a:path w="1625" h="1215" extrusionOk="0">
                  <a:moveTo>
                    <a:pt x="466" y="1"/>
                  </a:moveTo>
                  <a:cubicBezTo>
                    <a:pt x="329" y="1"/>
                    <a:pt x="194" y="73"/>
                    <a:pt x="115" y="197"/>
                  </a:cubicBezTo>
                  <a:cubicBezTo>
                    <a:pt x="0" y="396"/>
                    <a:pt x="70" y="643"/>
                    <a:pt x="267" y="758"/>
                  </a:cubicBezTo>
                  <a:lnTo>
                    <a:pt x="968" y="1157"/>
                  </a:lnTo>
                  <a:cubicBezTo>
                    <a:pt x="1031" y="1196"/>
                    <a:pt x="1100" y="1214"/>
                    <a:pt x="1169" y="1214"/>
                  </a:cubicBezTo>
                  <a:cubicBezTo>
                    <a:pt x="1306" y="1214"/>
                    <a:pt x="1441" y="1141"/>
                    <a:pt x="1518" y="1016"/>
                  </a:cubicBezTo>
                  <a:cubicBezTo>
                    <a:pt x="1624" y="817"/>
                    <a:pt x="1565" y="573"/>
                    <a:pt x="1366" y="455"/>
                  </a:cubicBezTo>
                  <a:lnTo>
                    <a:pt x="665" y="57"/>
                  </a:lnTo>
                  <a:cubicBezTo>
                    <a:pt x="603" y="19"/>
                    <a:pt x="534" y="1"/>
                    <a:pt x="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0" name="Google Shape;1420;p48"/>
            <p:cNvSpPr/>
            <p:nvPr/>
          </p:nvSpPr>
          <p:spPr>
            <a:xfrm>
              <a:off x="1005763" y="2283075"/>
              <a:ext cx="40625" cy="30425"/>
            </a:xfrm>
            <a:custGeom>
              <a:avLst/>
              <a:gdLst/>
              <a:ahLst/>
              <a:cxnLst/>
              <a:rect l="l" t="t" r="r" b="b"/>
              <a:pathLst>
                <a:path w="1625" h="1217" extrusionOk="0">
                  <a:moveTo>
                    <a:pt x="1157" y="0"/>
                  </a:moveTo>
                  <a:cubicBezTo>
                    <a:pt x="1092" y="0"/>
                    <a:pt x="1027" y="16"/>
                    <a:pt x="968" y="48"/>
                  </a:cubicBezTo>
                  <a:lnTo>
                    <a:pt x="267" y="458"/>
                  </a:lnTo>
                  <a:cubicBezTo>
                    <a:pt x="70" y="576"/>
                    <a:pt x="0" y="820"/>
                    <a:pt x="115" y="1008"/>
                  </a:cubicBezTo>
                  <a:cubicBezTo>
                    <a:pt x="194" y="1141"/>
                    <a:pt x="329" y="1217"/>
                    <a:pt x="467" y="1217"/>
                  </a:cubicBezTo>
                  <a:cubicBezTo>
                    <a:pt x="534" y="1217"/>
                    <a:pt x="603" y="1198"/>
                    <a:pt x="665" y="1159"/>
                  </a:cubicBezTo>
                  <a:lnTo>
                    <a:pt x="1366" y="750"/>
                  </a:lnTo>
                  <a:cubicBezTo>
                    <a:pt x="1565" y="646"/>
                    <a:pt x="1624" y="399"/>
                    <a:pt x="1518" y="203"/>
                  </a:cubicBezTo>
                  <a:cubicBezTo>
                    <a:pt x="1439" y="74"/>
                    <a:pt x="1298"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1" name="Google Shape;1421;p48"/>
            <p:cNvSpPr/>
            <p:nvPr/>
          </p:nvSpPr>
          <p:spPr>
            <a:xfrm>
              <a:off x="1092788" y="2158375"/>
              <a:ext cx="155225" cy="155175"/>
            </a:xfrm>
            <a:custGeom>
              <a:avLst/>
              <a:gdLst/>
              <a:ahLst/>
              <a:cxnLst/>
              <a:rect l="l" t="t" r="r" b="b"/>
              <a:pathLst>
                <a:path w="6209" h="6207" extrusionOk="0">
                  <a:moveTo>
                    <a:pt x="3097" y="806"/>
                  </a:moveTo>
                  <a:cubicBezTo>
                    <a:pt x="4374" y="806"/>
                    <a:pt x="5401" y="1835"/>
                    <a:pt x="5401" y="3098"/>
                  </a:cubicBezTo>
                  <a:cubicBezTo>
                    <a:pt x="5401" y="4360"/>
                    <a:pt x="4374" y="5387"/>
                    <a:pt x="3097" y="5387"/>
                  </a:cubicBezTo>
                  <a:cubicBezTo>
                    <a:pt x="1835" y="5387"/>
                    <a:pt x="808" y="4360"/>
                    <a:pt x="808" y="3098"/>
                  </a:cubicBezTo>
                  <a:cubicBezTo>
                    <a:pt x="808" y="1835"/>
                    <a:pt x="1835" y="806"/>
                    <a:pt x="3097" y="806"/>
                  </a:cubicBezTo>
                  <a:close/>
                  <a:moveTo>
                    <a:pt x="3097" y="1"/>
                  </a:moveTo>
                  <a:cubicBezTo>
                    <a:pt x="1392" y="1"/>
                    <a:pt x="0" y="1389"/>
                    <a:pt x="0" y="3098"/>
                  </a:cubicBezTo>
                  <a:cubicBezTo>
                    <a:pt x="0" y="4815"/>
                    <a:pt x="1392" y="6206"/>
                    <a:pt x="3097" y="6206"/>
                  </a:cubicBezTo>
                  <a:cubicBezTo>
                    <a:pt x="4817" y="6206"/>
                    <a:pt x="6209" y="4815"/>
                    <a:pt x="6209" y="3098"/>
                  </a:cubicBezTo>
                  <a:cubicBezTo>
                    <a:pt x="6209" y="1389"/>
                    <a:pt x="4817" y="1"/>
                    <a:pt x="30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2" name="Google Shape;1422;p48"/>
            <p:cNvSpPr/>
            <p:nvPr/>
          </p:nvSpPr>
          <p:spPr>
            <a:xfrm>
              <a:off x="1133388" y="2198700"/>
              <a:ext cx="65250" cy="74225"/>
            </a:xfrm>
            <a:custGeom>
              <a:avLst/>
              <a:gdLst/>
              <a:ahLst/>
              <a:cxnLst/>
              <a:rect l="l" t="t" r="r" b="b"/>
              <a:pathLst>
                <a:path w="2610" h="2969" extrusionOk="0">
                  <a:moveTo>
                    <a:pt x="1473" y="1"/>
                  </a:moveTo>
                  <a:cubicBezTo>
                    <a:pt x="668" y="1"/>
                    <a:pt x="1" y="666"/>
                    <a:pt x="1" y="1485"/>
                  </a:cubicBezTo>
                  <a:cubicBezTo>
                    <a:pt x="1" y="2301"/>
                    <a:pt x="668" y="2969"/>
                    <a:pt x="1473" y="2969"/>
                  </a:cubicBezTo>
                  <a:cubicBezTo>
                    <a:pt x="1813" y="2969"/>
                    <a:pt x="2105" y="2862"/>
                    <a:pt x="2340" y="2652"/>
                  </a:cubicBezTo>
                  <a:cubicBezTo>
                    <a:pt x="2385" y="2618"/>
                    <a:pt x="2433" y="2571"/>
                    <a:pt x="2469" y="2526"/>
                  </a:cubicBezTo>
                  <a:cubicBezTo>
                    <a:pt x="2610" y="2349"/>
                    <a:pt x="2584" y="2091"/>
                    <a:pt x="2422" y="1951"/>
                  </a:cubicBezTo>
                  <a:cubicBezTo>
                    <a:pt x="2344" y="1889"/>
                    <a:pt x="2251" y="1859"/>
                    <a:pt x="2159" y="1859"/>
                  </a:cubicBezTo>
                  <a:cubicBezTo>
                    <a:pt x="2043" y="1859"/>
                    <a:pt x="1928" y="1907"/>
                    <a:pt x="1849" y="1998"/>
                  </a:cubicBezTo>
                  <a:cubicBezTo>
                    <a:pt x="1838" y="2021"/>
                    <a:pt x="1824" y="2035"/>
                    <a:pt x="1802" y="2046"/>
                  </a:cubicBezTo>
                  <a:cubicBezTo>
                    <a:pt x="1720" y="2127"/>
                    <a:pt x="1614" y="2161"/>
                    <a:pt x="1473" y="2161"/>
                  </a:cubicBezTo>
                  <a:cubicBezTo>
                    <a:pt x="1112" y="2161"/>
                    <a:pt x="809" y="1858"/>
                    <a:pt x="809" y="1485"/>
                  </a:cubicBezTo>
                  <a:cubicBezTo>
                    <a:pt x="809" y="1123"/>
                    <a:pt x="1112" y="817"/>
                    <a:pt x="1473" y="817"/>
                  </a:cubicBezTo>
                  <a:cubicBezTo>
                    <a:pt x="1614" y="817"/>
                    <a:pt x="1743" y="854"/>
                    <a:pt x="1861" y="935"/>
                  </a:cubicBezTo>
                  <a:cubicBezTo>
                    <a:pt x="1929" y="978"/>
                    <a:pt x="2006" y="999"/>
                    <a:pt x="2081" y="999"/>
                  </a:cubicBezTo>
                  <a:cubicBezTo>
                    <a:pt x="2212" y="999"/>
                    <a:pt x="2340" y="936"/>
                    <a:pt x="2422" y="817"/>
                  </a:cubicBezTo>
                  <a:cubicBezTo>
                    <a:pt x="2540" y="632"/>
                    <a:pt x="2492" y="385"/>
                    <a:pt x="2304" y="256"/>
                  </a:cubicBezTo>
                  <a:cubicBezTo>
                    <a:pt x="2060" y="93"/>
                    <a:pt x="1779" y="1"/>
                    <a:pt x="14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23" name="Google Shape;1423;p48"/>
          <p:cNvGrpSpPr/>
          <p:nvPr/>
        </p:nvGrpSpPr>
        <p:grpSpPr>
          <a:xfrm>
            <a:off x="7027625" y="1965650"/>
            <a:ext cx="345150" cy="345075"/>
            <a:chOff x="7036288" y="2118050"/>
            <a:chExt cx="345150" cy="345075"/>
          </a:xfrm>
        </p:grpSpPr>
        <p:sp>
          <p:nvSpPr>
            <p:cNvPr id="1424" name="Google Shape;1424;p48"/>
            <p:cNvSpPr/>
            <p:nvPr/>
          </p:nvSpPr>
          <p:spPr>
            <a:xfrm>
              <a:off x="7117838" y="2199825"/>
              <a:ext cx="181750" cy="181825"/>
            </a:xfrm>
            <a:custGeom>
              <a:avLst/>
              <a:gdLst/>
              <a:ahLst/>
              <a:cxnLst/>
              <a:rect l="l" t="t" r="r" b="b"/>
              <a:pathLst>
                <a:path w="7270" h="7273" extrusionOk="0">
                  <a:moveTo>
                    <a:pt x="2570" y="1008"/>
                  </a:moveTo>
                  <a:cubicBezTo>
                    <a:pt x="2430" y="1333"/>
                    <a:pt x="2338" y="1732"/>
                    <a:pt x="2267" y="2141"/>
                  </a:cubicBezTo>
                  <a:lnTo>
                    <a:pt x="1227" y="2141"/>
                  </a:lnTo>
                  <a:cubicBezTo>
                    <a:pt x="1544" y="1639"/>
                    <a:pt x="2009" y="1241"/>
                    <a:pt x="2570" y="1008"/>
                  </a:cubicBezTo>
                  <a:close/>
                  <a:moveTo>
                    <a:pt x="3634" y="797"/>
                  </a:moveTo>
                  <a:cubicBezTo>
                    <a:pt x="3693" y="831"/>
                    <a:pt x="3880" y="1008"/>
                    <a:pt x="4043" y="1569"/>
                  </a:cubicBezTo>
                  <a:cubicBezTo>
                    <a:pt x="4102" y="1743"/>
                    <a:pt x="4150" y="1942"/>
                    <a:pt x="4183" y="2141"/>
                  </a:cubicBezTo>
                  <a:lnTo>
                    <a:pt x="3087" y="2141"/>
                  </a:lnTo>
                  <a:cubicBezTo>
                    <a:pt x="3120" y="1942"/>
                    <a:pt x="3168" y="1743"/>
                    <a:pt x="3227" y="1569"/>
                  </a:cubicBezTo>
                  <a:cubicBezTo>
                    <a:pt x="3401" y="1008"/>
                    <a:pt x="3578" y="831"/>
                    <a:pt x="3634" y="797"/>
                  </a:cubicBezTo>
                  <a:close/>
                  <a:moveTo>
                    <a:pt x="4711" y="1008"/>
                  </a:moveTo>
                  <a:cubicBezTo>
                    <a:pt x="5261" y="1241"/>
                    <a:pt x="5726" y="1639"/>
                    <a:pt x="6043" y="2141"/>
                  </a:cubicBezTo>
                  <a:lnTo>
                    <a:pt x="5003" y="2141"/>
                  </a:lnTo>
                  <a:cubicBezTo>
                    <a:pt x="4932" y="1732"/>
                    <a:pt x="4840" y="1333"/>
                    <a:pt x="4711" y="1008"/>
                  </a:cubicBezTo>
                  <a:close/>
                  <a:moveTo>
                    <a:pt x="2175" y="2958"/>
                  </a:moveTo>
                  <a:cubicBezTo>
                    <a:pt x="2161" y="3182"/>
                    <a:pt x="2150" y="3404"/>
                    <a:pt x="2150" y="3625"/>
                  </a:cubicBezTo>
                  <a:cubicBezTo>
                    <a:pt x="2150" y="3847"/>
                    <a:pt x="2161" y="4080"/>
                    <a:pt x="2175" y="4304"/>
                  </a:cubicBezTo>
                  <a:lnTo>
                    <a:pt x="887" y="4304"/>
                  </a:lnTo>
                  <a:cubicBezTo>
                    <a:pt x="828" y="4080"/>
                    <a:pt x="806" y="3858"/>
                    <a:pt x="806" y="3625"/>
                  </a:cubicBezTo>
                  <a:cubicBezTo>
                    <a:pt x="806" y="3392"/>
                    <a:pt x="828" y="3168"/>
                    <a:pt x="887" y="2958"/>
                  </a:cubicBezTo>
                  <a:close/>
                  <a:moveTo>
                    <a:pt x="4290" y="2958"/>
                  </a:moveTo>
                  <a:cubicBezTo>
                    <a:pt x="4301" y="3168"/>
                    <a:pt x="4313" y="3404"/>
                    <a:pt x="4313" y="3625"/>
                  </a:cubicBezTo>
                  <a:cubicBezTo>
                    <a:pt x="4313" y="3858"/>
                    <a:pt x="4301" y="4080"/>
                    <a:pt x="4290" y="4304"/>
                  </a:cubicBezTo>
                  <a:lnTo>
                    <a:pt x="2991" y="4304"/>
                  </a:lnTo>
                  <a:cubicBezTo>
                    <a:pt x="2969" y="4080"/>
                    <a:pt x="2958" y="3858"/>
                    <a:pt x="2958" y="3625"/>
                  </a:cubicBezTo>
                  <a:cubicBezTo>
                    <a:pt x="2958" y="3404"/>
                    <a:pt x="2969" y="3168"/>
                    <a:pt x="2991" y="2958"/>
                  </a:cubicBezTo>
                  <a:close/>
                  <a:moveTo>
                    <a:pt x="6383" y="2958"/>
                  </a:moveTo>
                  <a:cubicBezTo>
                    <a:pt x="6439" y="3168"/>
                    <a:pt x="6464" y="3392"/>
                    <a:pt x="6464" y="3625"/>
                  </a:cubicBezTo>
                  <a:cubicBezTo>
                    <a:pt x="6464" y="3858"/>
                    <a:pt x="6439" y="4080"/>
                    <a:pt x="6383" y="4304"/>
                  </a:cubicBezTo>
                  <a:lnTo>
                    <a:pt x="5095" y="4304"/>
                  </a:lnTo>
                  <a:cubicBezTo>
                    <a:pt x="5106" y="4080"/>
                    <a:pt x="5120" y="3847"/>
                    <a:pt x="5120" y="3625"/>
                  </a:cubicBezTo>
                  <a:cubicBezTo>
                    <a:pt x="5120" y="3404"/>
                    <a:pt x="5106" y="3182"/>
                    <a:pt x="5095" y="2958"/>
                  </a:cubicBezTo>
                  <a:close/>
                  <a:moveTo>
                    <a:pt x="2267" y="5109"/>
                  </a:moveTo>
                  <a:cubicBezTo>
                    <a:pt x="2338" y="5530"/>
                    <a:pt x="2430" y="5917"/>
                    <a:pt x="2570" y="6243"/>
                  </a:cubicBezTo>
                  <a:cubicBezTo>
                    <a:pt x="2009" y="6021"/>
                    <a:pt x="1544" y="5611"/>
                    <a:pt x="1227" y="5109"/>
                  </a:cubicBezTo>
                  <a:close/>
                  <a:moveTo>
                    <a:pt x="6043" y="5109"/>
                  </a:moveTo>
                  <a:cubicBezTo>
                    <a:pt x="5726" y="5611"/>
                    <a:pt x="5261" y="6021"/>
                    <a:pt x="4711" y="6243"/>
                  </a:cubicBezTo>
                  <a:cubicBezTo>
                    <a:pt x="4840" y="5917"/>
                    <a:pt x="4932" y="5530"/>
                    <a:pt x="5003" y="5109"/>
                  </a:cubicBezTo>
                  <a:close/>
                  <a:moveTo>
                    <a:pt x="4183" y="5109"/>
                  </a:moveTo>
                  <a:cubicBezTo>
                    <a:pt x="4150" y="5320"/>
                    <a:pt x="4102" y="5508"/>
                    <a:pt x="4043" y="5681"/>
                  </a:cubicBezTo>
                  <a:cubicBezTo>
                    <a:pt x="3880" y="6243"/>
                    <a:pt x="3693" y="6430"/>
                    <a:pt x="3634" y="6453"/>
                  </a:cubicBezTo>
                  <a:cubicBezTo>
                    <a:pt x="3578" y="6430"/>
                    <a:pt x="3401" y="6243"/>
                    <a:pt x="3227" y="5681"/>
                  </a:cubicBezTo>
                  <a:cubicBezTo>
                    <a:pt x="3168" y="5508"/>
                    <a:pt x="3120" y="5320"/>
                    <a:pt x="3087" y="5109"/>
                  </a:cubicBezTo>
                  <a:close/>
                  <a:moveTo>
                    <a:pt x="3634" y="1"/>
                  </a:moveTo>
                  <a:cubicBezTo>
                    <a:pt x="1625" y="1"/>
                    <a:pt x="1" y="1625"/>
                    <a:pt x="1" y="3636"/>
                  </a:cubicBezTo>
                  <a:cubicBezTo>
                    <a:pt x="1" y="5648"/>
                    <a:pt x="1625" y="7272"/>
                    <a:pt x="3634" y="7272"/>
                  </a:cubicBezTo>
                  <a:cubicBezTo>
                    <a:pt x="5645" y="7272"/>
                    <a:pt x="7269" y="5648"/>
                    <a:pt x="7269" y="3636"/>
                  </a:cubicBezTo>
                  <a:cubicBezTo>
                    <a:pt x="7269" y="1625"/>
                    <a:pt x="5645" y="1"/>
                    <a:pt x="36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5" name="Google Shape;1425;p48"/>
            <p:cNvSpPr/>
            <p:nvPr/>
          </p:nvSpPr>
          <p:spPr>
            <a:xfrm>
              <a:off x="7036288" y="2118050"/>
              <a:ext cx="345150" cy="345075"/>
            </a:xfrm>
            <a:custGeom>
              <a:avLst/>
              <a:gdLst/>
              <a:ahLst/>
              <a:cxnLst/>
              <a:rect l="l" t="t" r="r" b="b"/>
              <a:pathLst>
                <a:path w="13806" h="13803" extrusionOk="0">
                  <a:moveTo>
                    <a:pt x="7597" y="806"/>
                  </a:moveTo>
                  <a:lnTo>
                    <a:pt x="7667" y="1670"/>
                  </a:lnTo>
                  <a:cubicBezTo>
                    <a:pt x="7692" y="1847"/>
                    <a:pt x="7807" y="1987"/>
                    <a:pt x="7984" y="2035"/>
                  </a:cubicBezTo>
                  <a:cubicBezTo>
                    <a:pt x="8545" y="2150"/>
                    <a:pt x="9084" y="2371"/>
                    <a:pt x="9575" y="2688"/>
                  </a:cubicBezTo>
                  <a:cubicBezTo>
                    <a:pt x="9637" y="2729"/>
                    <a:pt x="9710" y="2750"/>
                    <a:pt x="9784" y="2750"/>
                  </a:cubicBezTo>
                  <a:cubicBezTo>
                    <a:pt x="9876" y="2750"/>
                    <a:pt x="9969" y="2717"/>
                    <a:pt x="10040" y="2652"/>
                  </a:cubicBezTo>
                  <a:lnTo>
                    <a:pt x="10708" y="2091"/>
                  </a:lnTo>
                  <a:lnTo>
                    <a:pt x="11701" y="3087"/>
                  </a:lnTo>
                  <a:lnTo>
                    <a:pt x="11140" y="3751"/>
                  </a:lnTo>
                  <a:cubicBezTo>
                    <a:pt x="11033" y="3880"/>
                    <a:pt x="11011" y="4080"/>
                    <a:pt x="11118" y="4231"/>
                  </a:cubicBezTo>
                  <a:cubicBezTo>
                    <a:pt x="11421" y="4711"/>
                    <a:pt x="11642" y="5247"/>
                    <a:pt x="11771" y="5808"/>
                  </a:cubicBezTo>
                  <a:cubicBezTo>
                    <a:pt x="11805" y="5984"/>
                    <a:pt x="11945" y="6113"/>
                    <a:pt x="12133" y="6125"/>
                  </a:cubicBezTo>
                  <a:lnTo>
                    <a:pt x="12986" y="6195"/>
                  </a:lnTo>
                  <a:lnTo>
                    <a:pt x="12986" y="7609"/>
                  </a:lnTo>
                  <a:lnTo>
                    <a:pt x="12133" y="7679"/>
                  </a:lnTo>
                  <a:cubicBezTo>
                    <a:pt x="11945" y="7690"/>
                    <a:pt x="11805" y="7819"/>
                    <a:pt x="11760" y="7996"/>
                  </a:cubicBezTo>
                  <a:cubicBezTo>
                    <a:pt x="11642" y="8557"/>
                    <a:pt x="11421" y="9082"/>
                    <a:pt x="11118" y="9572"/>
                  </a:cubicBezTo>
                  <a:cubicBezTo>
                    <a:pt x="11011" y="9713"/>
                    <a:pt x="11033" y="9912"/>
                    <a:pt x="11140" y="10052"/>
                  </a:cubicBezTo>
                  <a:lnTo>
                    <a:pt x="11701" y="10706"/>
                  </a:lnTo>
                  <a:lnTo>
                    <a:pt x="10708" y="11699"/>
                  </a:lnTo>
                  <a:lnTo>
                    <a:pt x="10040" y="11138"/>
                  </a:lnTo>
                  <a:cubicBezTo>
                    <a:pt x="9970" y="11081"/>
                    <a:pt x="9880" y="11052"/>
                    <a:pt x="9791" y="11052"/>
                  </a:cubicBezTo>
                  <a:cubicBezTo>
                    <a:pt x="9715" y="11052"/>
                    <a:pt x="9639" y="11073"/>
                    <a:pt x="9575" y="11115"/>
                  </a:cubicBezTo>
                  <a:cubicBezTo>
                    <a:pt x="9084" y="11418"/>
                    <a:pt x="8545" y="11643"/>
                    <a:pt x="7984" y="11769"/>
                  </a:cubicBezTo>
                  <a:cubicBezTo>
                    <a:pt x="7821" y="11805"/>
                    <a:pt x="7692" y="11946"/>
                    <a:pt x="7667" y="12134"/>
                  </a:cubicBezTo>
                  <a:lnTo>
                    <a:pt x="7597" y="12987"/>
                  </a:lnTo>
                  <a:lnTo>
                    <a:pt x="6194" y="12987"/>
                  </a:lnTo>
                  <a:lnTo>
                    <a:pt x="6124" y="12134"/>
                  </a:lnTo>
                  <a:cubicBezTo>
                    <a:pt x="6102" y="11946"/>
                    <a:pt x="5973" y="11805"/>
                    <a:pt x="5799" y="11769"/>
                  </a:cubicBezTo>
                  <a:cubicBezTo>
                    <a:pt x="5249" y="11643"/>
                    <a:pt x="4710" y="11418"/>
                    <a:pt x="4231" y="11115"/>
                  </a:cubicBezTo>
                  <a:cubicBezTo>
                    <a:pt x="4161" y="11073"/>
                    <a:pt x="4082" y="11052"/>
                    <a:pt x="4004" y="11052"/>
                  </a:cubicBezTo>
                  <a:cubicBezTo>
                    <a:pt x="3912" y="11052"/>
                    <a:pt x="3822" y="11081"/>
                    <a:pt x="3754" y="11138"/>
                  </a:cubicBezTo>
                  <a:lnTo>
                    <a:pt x="3086" y="11699"/>
                  </a:lnTo>
                  <a:lnTo>
                    <a:pt x="2093" y="10706"/>
                  </a:lnTo>
                  <a:lnTo>
                    <a:pt x="2654" y="10052"/>
                  </a:lnTo>
                  <a:cubicBezTo>
                    <a:pt x="2772" y="9912"/>
                    <a:pt x="2783" y="9713"/>
                    <a:pt x="2688" y="9572"/>
                  </a:cubicBezTo>
                  <a:cubicBezTo>
                    <a:pt x="2373" y="9082"/>
                    <a:pt x="2152" y="8557"/>
                    <a:pt x="2034" y="7996"/>
                  </a:cubicBezTo>
                  <a:cubicBezTo>
                    <a:pt x="1986" y="7819"/>
                    <a:pt x="1846" y="7690"/>
                    <a:pt x="1672" y="7679"/>
                  </a:cubicBezTo>
                  <a:lnTo>
                    <a:pt x="808" y="7609"/>
                  </a:lnTo>
                  <a:lnTo>
                    <a:pt x="808" y="6195"/>
                  </a:lnTo>
                  <a:lnTo>
                    <a:pt x="1672" y="6125"/>
                  </a:lnTo>
                  <a:cubicBezTo>
                    <a:pt x="1846" y="6113"/>
                    <a:pt x="1986" y="5984"/>
                    <a:pt x="2034" y="5808"/>
                  </a:cubicBezTo>
                  <a:cubicBezTo>
                    <a:pt x="2152" y="5247"/>
                    <a:pt x="2373" y="4711"/>
                    <a:pt x="2688" y="4220"/>
                  </a:cubicBezTo>
                  <a:cubicBezTo>
                    <a:pt x="2783" y="4080"/>
                    <a:pt x="2772" y="3880"/>
                    <a:pt x="2654" y="3751"/>
                  </a:cubicBezTo>
                  <a:lnTo>
                    <a:pt x="2093" y="3087"/>
                  </a:lnTo>
                  <a:lnTo>
                    <a:pt x="3086" y="2091"/>
                  </a:lnTo>
                  <a:lnTo>
                    <a:pt x="3754" y="2652"/>
                  </a:lnTo>
                  <a:cubicBezTo>
                    <a:pt x="3824" y="2717"/>
                    <a:pt x="3917" y="2750"/>
                    <a:pt x="4012" y="2750"/>
                  </a:cubicBezTo>
                  <a:cubicBezTo>
                    <a:pt x="4087" y="2750"/>
                    <a:pt x="4163" y="2729"/>
                    <a:pt x="4231" y="2688"/>
                  </a:cubicBezTo>
                  <a:cubicBezTo>
                    <a:pt x="4710" y="2371"/>
                    <a:pt x="5249" y="2161"/>
                    <a:pt x="5799" y="2035"/>
                  </a:cubicBezTo>
                  <a:cubicBezTo>
                    <a:pt x="5973" y="1987"/>
                    <a:pt x="6102" y="1847"/>
                    <a:pt x="6124" y="1670"/>
                  </a:cubicBezTo>
                  <a:lnTo>
                    <a:pt x="6194" y="806"/>
                  </a:lnTo>
                  <a:close/>
                  <a:moveTo>
                    <a:pt x="5821" y="1"/>
                  </a:moveTo>
                  <a:cubicBezTo>
                    <a:pt x="5611" y="1"/>
                    <a:pt x="5437" y="163"/>
                    <a:pt x="5412" y="363"/>
                  </a:cubicBezTo>
                  <a:lnTo>
                    <a:pt x="5341" y="1308"/>
                  </a:lnTo>
                  <a:cubicBezTo>
                    <a:pt x="4887" y="1437"/>
                    <a:pt x="4455" y="1614"/>
                    <a:pt x="4057" y="1847"/>
                  </a:cubicBezTo>
                  <a:lnTo>
                    <a:pt x="3333" y="1227"/>
                  </a:lnTo>
                  <a:cubicBezTo>
                    <a:pt x="3255" y="1166"/>
                    <a:pt x="3163" y="1136"/>
                    <a:pt x="3071" y="1136"/>
                  </a:cubicBezTo>
                  <a:cubicBezTo>
                    <a:pt x="2967" y="1136"/>
                    <a:pt x="2863" y="1175"/>
                    <a:pt x="2783" y="1249"/>
                  </a:cubicBezTo>
                  <a:lnTo>
                    <a:pt x="1251" y="2781"/>
                  </a:lnTo>
                  <a:cubicBezTo>
                    <a:pt x="1111" y="2932"/>
                    <a:pt x="1100" y="3168"/>
                    <a:pt x="1229" y="3331"/>
                  </a:cubicBezTo>
                  <a:lnTo>
                    <a:pt x="1846" y="4054"/>
                  </a:lnTo>
                  <a:cubicBezTo>
                    <a:pt x="1613" y="4453"/>
                    <a:pt x="1439" y="4885"/>
                    <a:pt x="1310" y="5342"/>
                  </a:cubicBezTo>
                  <a:lnTo>
                    <a:pt x="362" y="5412"/>
                  </a:lnTo>
                  <a:cubicBezTo>
                    <a:pt x="152" y="5435"/>
                    <a:pt x="0" y="5611"/>
                    <a:pt x="0" y="5822"/>
                  </a:cubicBezTo>
                  <a:lnTo>
                    <a:pt x="0" y="7971"/>
                  </a:lnTo>
                  <a:cubicBezTo>
                    <a:pt x="0" y="8181"/>
                    <a:pt x="152" y="8358"/>
                    <a:pt x="362" y="8380"/>
                  </a:cubicBezTo>
                  <a:lnTo>
                    <a:pt x="1310" y="8462"/>
                  </a:lnTo>
                  <a:cubicBezTo>
                    <a:pt x="1439" y="8908"/>
                    <a:pt x="1613" y="9340"/>
                    <a:pt x="1846" y="9749"/>
                  </a:cubicBezTo>
                  <a:lnTo>
                    <a:pt x="1229" y="10473"/>
                  </a:lnTo>
                  <a:cubicBezTo>
                    <a:pt x="1100" y="10624"/>
                    <a:pt x="1111" y="10871"/>
                    <a:pt x="1251" y="11012"/>
                  </a:cubicBezTo>
                  <a:lnTo>
                    <a:pt x="2783" y="12540"/>
                  </a:lnTo>
                  <a:cubicBezTo>
                    <a:pt x="2863" y="12622"/>
                    <a:pt x="2967" y="12664"/>
                    <a:pt x="3071" y="12664"/>
                  </a:cubicBezTo>
                  <a:cubicBezTo>
                    <a:pt x="3163" y="12664"/>
                    <a:pt x="3255" y="12632"/>
                    <a:pt x="3333" y="12566"/>
                  </a:cubicBezTo>
                  <a:lnTo>
                    <a:pt x="4057" y="11946"/>
                  </a:lnTo>
                  <a:cubicBezTo>
                    <a:pt x="4455" y="12179"/>
                    <a:pt x="4887" y="12355"/>
                    <a:pt x="5341" y="12484"/>
                  </a:cubicBezTo>
                  <a:lnTo>
                    <a:pt x="5412" y="13430"/>
                  </a:lnTo>
                  <a:cubicBezTo>
                    <a:pt x="5437" y="13640"/>
                    <a:pt x="5611" y="13803"/>
                    <a:pt x="5821" y="13803"/>
                  </a:cubicBezTo>
                  <a:lnTo>
                    <a:pt x="7973" y="13803"/>
                  </a:lnTo>
                  <a:cubicBezTo>
                    <a:pt x="8183" y="13803"/>
                    <a:pt x="8357" y="13640"/>
                    <a:pt x="8382" y="13430"/>
                  </a:cubicBezTo>
                  <a:lnTo>
                    <a:pt x="8453" y="12484"/>
                  </a:lnTo>
                  <a:cubicBezTo>
                    <a:pt x="8907" y="12355"/>
                    <a:pt x="9339" y="12179"/>
                    <a:pt x="9749" y="11946"/>
                  </a:cubicBezTo>
                  <a:lnTo>
                    <a:pt x="10472" y="12566"/>
                  </a:lnTo>
                  <a:cubicBezTo>
                    <a:pt x="10545" y="12632"/>
                    <a:pt x="10637" y="12664"/>
                    <a:pt x="10729" y="12664"/>
                  </a:cubicBezTo>
                  <a:cubicBezTo>
                    <a:pt x="10833" y="12664"/>
                    <a:pt x="10937" y="12622"/>
                    <a:pt x="11011" y="12540"/>
                  </a:cubicBezTo>
                  <a:lnTo>
                    <a:pt x="12543" y="11012"/>
                  </a:lnTo>
                  <a:cubicBezTo>
                    <a:pt x="12694" y="10871"/>
                    <a:pt x="12694" y="10624"/>
                    <a:pt x="12565" y="10473"/>
                  </a:cubicBezTo>
                  <a:lnTo>
                    <a:pt x="11945" y="9749"/>
                  </a:lnTo>
                  <a:cubicBezTo>
                    <a:pt x="12181" y="9340"/>
                    <a:pt x="12355" y="8908"/>
                    <a:pt x="12484" y="8462"/>
                  </a:cubicBezTo>
                  <a:lnTo>
                    <a:pt x="13432" y="8380"/>
                  </a:lnTo>
                  <a:cubicBezTo>
                    <a:pt x="13642" y="8358"/>
                    <a:pt x="13805" y="8181"/>
                    <a:pt x="13805" y="7971"/>
                  </a:cubicBezTo>
                  <a:lnTo>
                    <a:pt x="13805" y="5822"/>
                  </a:lnTo>
                  <a:cubicBezTo>
                    <a:pt x="13805" y="5611"/>
                    <a:pt x="13642" y="5435"/>
                    <a:pt x="13432" y="5412"/>
                  </a:cubicBezTo>
                  <a:lnTo>
                    <a:pt x="12484" y="5342"/>
                  </a:lnTo>
                  <a:cubicBezTo>
                    <a:pt x="12355" y="4885"/>
                    <a:pt x="12181" y="4453"/>
                    <a:pt x="11945" y="4054"/>
                  </a:cubicBezTo>
                  <a:lnTo>
                    <a:pt x="12565" y="3331"/>
                  </a:lnTo>
                  <a:cubicBezTo>
                    <a:pt x="12694" y="3168"/>
                    <a:pt x="12694" y="2932"/>
                    <a:pt x="12543" y="2781"/>
                  </a:cubicBezTo>
                  <a:lnTo>
                    <a:pt x="11011" y="1249"/>
                  </a:lnTo>
                  <a:cubicBezTo>
                    <a:pt x="10937" y="1175"/>
                    <a:pt x="10833" y="1136"/>
                    <a:pt x="10729" y="1136"/>
                  </a:cubicBezTo>
                  <a:cubicBezTo>
                    <a:pt x="10637" y="1136"/>
                    <a:pt x="10545" y="1166"/>
                    <a:pt x="10472" y="1227"/>
                  </a:cubicBezTo>
                  <a:lnTo>
                    <a:pt x="9749" y="1847"/>
                  </a:lnTo>
                  <a:cubicBezTo>
                    <a:pt x="9339" y="1614"/>
                    <a:pt x="8907" y="1437"/>
                    <a:pt x="8453" y="1308"/>
                  </a:cubicBezTo>
                  <a:lnTo>
                    <a:pt x="8382" y="363"/>
                  </a:lnTo>
                  <a:cubicBezTo>
                    <a:pt x="8357" y="163"/>
                    <a:pt x="8183" y="1"/>
                    <a:pt x="79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26" name="Google Shape;1426;p48"/>
          <p:cNvGrpSpPr/>
          <p:nvPr/>
        </p:nvGrpSpPr>
        <p:grpSpPr>
          <a:xfrm>
            <a:off x="7791100" y="1965475"/>
            <a:ext cx="346000" cy="345250"/>
            <a:chOff x="7773588" y="2117875"/>
            <a:chExt cx="346000" cy="345250"/>
          </a:xfrm>
        </p:grpSpPr>
        <p:sp>
          <p:nvSpPr>
            <p:cNvPr id="1427" name="Google Shape;1427;p48"/>
            <p:cNvSpPr/>
            <p:nvPr/>
          </p:nvSpPr>
          <p:spPr>
            <a:xfrm>
              <a:off x="7936288" y="2232300"/>
              <a:ext cx="20500" cy="40625"/>
            </a:xfrm>
            <a:custGeom>
              <a:avLst/>
              <a:gdLst/>
              <a:ahLst/>
              <a:cxnLst/>
              <a:rect l="l" t="t" r="r" b="b"/>
              <a:pathLst>
                <a:path w="820" h="1625" extrusionOk="0">
                  <a:moveTo>
                    <a:pt x="410" y="1"/>
                  </a:moveTo>
                  <a:cubicBezTo>
                    <a:pt x="189" y="1"/>
                    <a:pt x="1" y="186"/>
                    <a:pt x="1" y="410"/>
                  </a:cubicBezTo>
                  <a:lnTo>
                    <a:pt x="1" y="1215"/>
                  </a:lnTo>
                  <a:cubicBezTo>
                    <a:pt x="1" y="1437"/>
                    <a:pt x="189" y="1625"/>
                    <a:pt x="410" y="1625"/>
                  </a:cubicBezTo>
                  <a:cubicBezTo>
                    <a:pt x="632" y="1625"/>
                    <a:pt x="820" y="1437"/>
                    <a:pt x="820" y="1215"/>
                  </a:cubicBezTo>
                  <a:lnTo>
                    <a:pt x="820" y="410"/>
                  </a:lnTo>
                  <a:cubicBezTo>
                    <a:pt x="820" y="186"/>
                    <a:pt x="632"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28" name="Google Shape;1428;p48"/>
            <p:cNvSpPr/>
            <p:nvPr/>
          </p:nvSpPr>
          <p:spPr>
            <a:xfrm>
              <a:off x="7773588" y="2117875"/>
              <a:ext cx="346000" cy="345250"/>
            </a:xfrm>
            <a:custGeom>
              <a:avLst/>
              <a:gdLst/>
              <a:ahLst/>
              <a:cxnLst/>
              <a:rect l="l" t="t" r="r" b="b"/>
              <a:pathLst>
                <a:path w="13840" h="13810" extrusionOk="0">
                  <a:moveTo>
                    <a:pt x="6918" y="872"/>
                  </a:moveTo>
                  <a:cubicBezTo>
                    <a:pt x="7491" y="1256"/>
                    <a:pt x="7937" y="1817"/>
                    <a:pt x="8181" y="2448"/>
                  </a:cubicBezTo>
                  <a:cubicBezTo>
                    <a:pt x="7785" y="2614"/>
                    <a:pt x="7350" y="2695"/>
                    <a:pt x="6918" y="2695"/>
                  </a:cubicBezTo>
                  <a:cubicBezTo>
                    <a:pt x="6475" y="2695"/>
                    <a:pt x="6054" y="2614"/>
                    <a:pt x="5656" y="2448"/>
                  </a:cubicBezTo>
                  <a:cubicBezTo>
                    <a:pt x="5903" y="1817"/>
                    <a:pt x="6346" y="1256"/>
                    <a:pt x="6918" y="872"/>
                  </a:cubicBezTo>
                  <a:close/>
                  <a:moveTo>
                    <a:pt x="8380" y="3256"/>
                  </a:moveTo>
                  <a:cubicBezTo>
                    <a:pt x="8391" y="3385"/>
                    <a:pt x="8402" y="3526"/>
                    <a:pt x="8402" y="3666"/>
                  </a:cubicBezTo>
                  <a:lnTo>
                    <a:pt x="8402" y="7288"/>
                  </a:lnTo>
                  <a:lnTo>
                    <a:pt x="5434" y="7288"/>
                  </a:lnTo>
                  <a:lnTo>
                    <a:pt x="5434" y="3666"/>
                  </a:lnTo>
                  <a:cubicBezTo>
                    <a:pt x="5434" y="3526"/>
                    <a:pt x="5446" y="3385"/>
                    <a:pt x="5457" y="3256"/>
                  </a:cubicBezTo>
                  <a:cubicBezTo>
                    <a:pt x="5914" y="3419"/>
                    <a:pt x="6416" y="3514"/>
                    <a:pt x="6918" y="3514"/>
                  </a:cubicBezTo>
                  <a:cubicBezTo>
                    <a:pt x="7421" y="3514"/>
                    <a:pt x="7912" y="3419"/>
                    <a:pt x="8380" y="3256"/>
                  </a:cubicBezTo>
                  <a:close/>
                  <a:moveTo>
                    <a:pt x="4629" y="6084"/>
                  </a:moveTo>
                  <a:lnTo>
                    <a:pt x="4629" y="7394"/>
                  </a:lnTo>
                  <a:lnTo>
                    <a:pt x="3821" y="7663"/>
                  </a:lnTo>
                  <a:lnTo>
                    <a:pt x="3821" y="6844"/>
                  </a:lnTo>
                  <a:cubicBezTo>
                    <a:pt x="3821" y="6553"/>
                    <a:pt x="4009" y="6294"/>
                    <a:pt x="4279" y="6202"/>
                  </a:cubicBezTo>
                  <a:lnTo>
                    <a:pt x="4629" y="6084"/>
                  </a:lnTo>
                  <a:close/>
                  <a:moveTo>
                    <a:pt x="9210" y="6084"/>
                  </a:moveTo>
                  <a:lnTo>
                    <a:pt x="9561" y="6202"/>
                  </a:lnTo>
                  <a:cubicBezTo>
                    <a:pt x="9830" y="6294"/>
                    <a:pt x="10015" y="6553"/>
                    <a:pt x="10015" y="6844"/>
                  </a:cubicBezTo>
                  <a:lnTo>
                    <a:pt x="10015" y="7663"/>
                  </a:lnTo>
                  <a:lnTo>
                    <a:pt x="9210" y="7394"/>
                  </a:lnTo>
                  <a:lnTo>
                    <a:pt x="9210" y="6084"/>
                  </a:lnTo>
                  <a:close/>
                  <a:moveTo>
                    <a:pt x="7867" y="8095"/>
                  </a:moveTo>
                  <a:lnTo>
                    <a:pt x="7867" y="8901"/>
                  </a:lnTo>
                  <a:lnTo>
                    <a:pt x="5973" y="8901"/>
                  </a:lnTo>
                  <a:lnTo>
                    <a:pt x="5973" y="8095"/>
                  </a:lnTo>
                  <a:close/>
                  <a:moveTo>
                    <a:pt x="7328" y="9720"/>
                  </a:moveTo>
                  <a:lnTo>
                    <a:pt x="7328" y="11790"/>
                  </a:lnTo>
                  <a:cubicBezTo>
                    <a:pt x="7328" y="11986"/>
                    <a:pt x="7457" y="12152"/>
                    <a:pt x="7656" y="12186"/>
                  </a:cubicBezTo>
                  <a:cubicBezTo>
                    <a:pt x="7681" y="12190"/>
                    <a:pt x="7705" y="12193"/>
                    <a:pt x="7729" y="12193"/>
                  </a:cubicBezTo>
                  <a:cubicBezTo>
                    <a:pt x="7889" y="12193"/>
                    <a:pt x="8039" y="12092"/>
                    <a:pt x="8099" y="11942"/>
                  </a:cubicBezTo>
                  <a:cubicBezTo>
                    <a:pt x="8262" y="11532"/>
                    <a:pt x="8661" y="11263"/>
                    <a:pt x="9104" y="11263"/>
                  </a:cubicBezTo>
                  <a:cubicBezTo>
                    <a:pt x="9410" y="11263"/>
                    <a:pt x="9701" y="11403"/>
                    <a:pt x="9912" y="11636"/>
                  </a:cubicBezTo>
                  <a:cubicBezTo>
                    <a:pt x="9984" y="11728"/>
                    <a:pt x="10092" y="11777"/>
                    <a:pt x="10209" y="11777"/>
                  </a:cubicBezTo>
                  <a:cubicBezTo>
                    <a:pt x="10242" y="11777"/>
                    <a:pt x="10276" y="11773"/>
                    <a:pt x="10310" y="11765"/>
                  </a:cubicBezTo>
                  <a:cubicBezTo>
                    <a:pt x="10450" y="11731"/>
                    <a:pt x="10565" y="11625"/>
                    <a:pt x="10602" y="11473"/>
                  </a:cubicBezTo>
                  <a:cubicBezTo>
                    <a:pt x="10753" y="10948"/>
                    <a:pt x="11233" y="10573"/>
                    <a:pt x="11769" y="10573"/>
                  </a:cubicBezTo>
                  <a:cubicBezTo>
                    <a:pt x="12459" y="10573"/>
                    <a:pt x="13020" y="11159"/>
                    <a:pt x="12986" y="11860"/>
                  </a:cubicBezTo>
                  <a:cubicBezTo>
                    <a:pt x="12950" y="12491"/>
                    <a:pt x="12378" y="13005"/>
                    <a:pt x="11746" y="13005"/>
                  </a:cubicBezTo>
                  <a:lnTo>
                    <a:pt x="2079" y="13005"/>
                  </a:lnTo>
                  <a:cubicBezTo>
                    <a:pt x="1448" y="13005"/>
                    <a:pt x="887" y="12491"/>
                    <a:pt x="853" y="11860"/>
                  </a:cubicBezTo>
                  <a:cubicBezTo>
                    <a:pt x="817" y="11159"/>
                    <a:pt x="1378" y="10573"/>
                    <a:pt x="2068" y="10573"/>
                  </a:cubicBezTo>
                  <a:cubicBezTo>
                    <a:pt x="2607" y="10573"/>
                    <a:pt x="3086" y="10948"/>
                    <a:pt x="3227" y="11473"/>
                  </a:cubicBezTo>
                  <a:cubicBezTo>
                    <a:pt x="3272" y="11625"/>
                    <a:pt x="3389" y="11731"/>
                    <a:pt x="3530" y="11765"/>
                  </a:cubicBezTo>
                  <a:cubicBezTo>
                    <a:pt x="3563" y="11773"/>
                    <a:pt x="3596" y="11777"/>
                    <a:pt x="3629" y="11777"/>
                  </a:cubicBezTo>
                  <a:cubicBezTo>
                    <a:pt x="3745" y="11777"/>
                    <a:pt x="3854" y="11728"/>
                    <a:pt x="3928" y="11636"/>
                  </a:cubicBezTo>
                  <a:cubicBezTo>
                    <a:pt x="4138" y="11403"/>
                    <a:pt x="4430" y="11263"/>
                    <a:pt x="4733" y="11263"/>
                  </a:cubicBezTo>
                  <a:cubicBezTo>
                    <a:pt x="5176" y="11263"/>
                    <a:pt x="5575" y="11532"/>
                    <a:pt x="5737" y="11942"/>
                  </a:cubicBezTo>
                  <a:cubicBezTo>
                    <a:pt x="5798" y="12092"/>
                    <a:pt x="5948" y="12193"/>
                    <a:pt x="6109" y="12193"/>
                  </a:cubicBezTo>
                  <a:cubicBezTo>
                    <a:pt x="6134" y="12193"/>
                    <a:pt x="6159" y="12190"/>
                    <a:pt x="6183" y="12186"/>
                  </a:cubicBezTo>
                  <a:cubicBezTo>
                    <a:pt x="6383" y="12152"/>
                    <a:pt x="6509" y="11986"/>
                    <a:pt x="6509" y="11790"/>
                  </a:cubicBezTo>
                  <a:lnTo>
                    <a:pt x="6509" y="9720"/>
                  </a:lnTo>
                  <a:close/>
                  <a:moveTo>
                    <a:pt x="6914" y="0"/>
                  </a:moveTo>
                  <a:cubicBezTo>
                    <a:pt x="6845" y="0"/>
                    <a:pt x="6778" y="18"/>
                    <a:pt x="6719" y="53"/>
                  </a:cubicBezTo>
                  <a:cubicBezTo>
                    <a:pt x="5423" y="790"/>
                    <a:pt x="4629" y="2168"/>
                    <a:pt x="4629" y="3655"/>
                  </a:cubicBezTo>
                  <a:lnTo>
                    <a:pt x="4629" y="5231"/>
                  </a:lnTo>
                  <a:lnTo>
                    <a:pt x="4021" y="5430"/>
                  </a:lnTo>
                  <a:cubicBezTo>
                    <a:pt x="3412" y="5641"/>
                    <a:pt x="3002" y="6202"/>
                    <a:pt x="3002" y="6844"/>
                  </a:cubicBezTo>
                  <a:lnTo>
                    <a:pt x="3002" y="8236"/>
                  </a:lnTo>
                  <a:cubicBezTo>
                    <a:pt x="3002" y="8462"/>
                    <a:pt x="3201" y="8640"/>
                    <a:pt x="3418" y="8640"/>
                  </a:cubicBezTo>
                  <a:cubicBezTo>
                    <a:pt x="3459" y="8640"/>
                    <a:pt x="3500" y="8633"/>
                    <a:pt x="3541" y="8620"/>
                  </a:cubicBezTo>
                  <a:lnTo>
                    <a:pt x="5095" y="8095"/>
                  </a:lnTo>
                  <a:lnTo>
                    <a:pt x="5165" y="8095"/>
                  </a:lnTo>
                  <a:lnTo>
                    <a:pt x="5165" y="9310"/>
                  </a:lnTo>
                  <a:cubicBezTo>
                    <a:pt x="5165" y="9532"/>
                    <a:pt x="5342" y="9720"/>
                    <a:pt x="5575" y="9720"/>
                  </a:cubicBezTo>
                  <a:lnTo>
                    <a:pt x="5704" y="9720"/>
                  </a:lnTo>
                  <a:lnTo>
                    <a:pt x="5704" y="10713"/>
                  </a:lnTo>
                  <a:cubicBezTo>
                    <a:pt x="5423" y="10550"/>
                    <a:pt x="5084" y="10458"/>
                    <a:pt x="4733" y="10458"/>
                  </a:cubicBezTo>
                  <a:cubicBezTo>
                    <a:pt x="4394" y="10458"/>
                    <a:pt x="4068" y="10550"/>
                    <a:pt x="3774" y="10724"/>
                  </a:cubicBezTo>
                  <a:cubicBezTo>
                    <a:pt x="3412" y="10141"/>
                    <a:pt x="2769" y="9767"/>
                    <a:pt x="2068" y="9767"/>
                  </a:cubicBezTo>
                  <a:cubicBezTo>
                    <a:pt x="923" y="9767"/>
                    <a:pt x="0" y="10713"/>
                    <a:pt x="45" y="11871"/>
                  </a:cubicBezTo>
                  <a:cubicBezTo>
                    <a:pt x="82" y="12957"/>
                    <a:pt x="994" y="13810"/>
                    <a:pt x="2090" y="13810"/>
                  </a:cubicBezTo>
                  <a:lnTo>
                    <a:pt x="11746" y="13810"/>
                  </a:lnTo>
                  <a:cubicBezTo>
                    <a:pt x="12835" y="13810"/>
                    <a:pt x="13758" y="12957"/>
                    <a:pt x="13791" y="11871"/>
                  </a:cubicBezTo>
                  <a:cubicBezTo>
                    <a:pt x="13839" y="10713"/>
                    <a:pt x="12916" y="9767"/>
                    <a:pt x="11769" y="9767"/>
                  </a:cubicBezTo>
                  <a:cubicBezTo>
                    <a:pt x="11067" y="9767"/>
                    <a:pt x="10425" y="10141"/>
                    <a:pt x="10063" y="10724"/>
                  </a:cubicBezTo>
                  <a:cubicBezTo>
                    <a:pt x="9771" y="10550"/>
                    <a:pt x="9443" y="10458"/>
                    <a:pt x="9104" y="10458"/>
                  </a:cubicBezTo>
                  <a:cubicBezTo>
                    <a:pt x="8753" y="10458"/>
                    <a:pt x="8416" y="10550"/>
                    <a:pt x="8136" y="10713"/>
                  </a:cubicBezTo>
                  <a:lnTo>
                    <a:pt x="8136" y="9720"/>
                  </a:lnTo>
                  <a:lnTo>
                    <a:pt x="8262" y="9720"/>
                  </a:lnTo>
                  <a:cubicBezTo>
                    <a:pt x="8487" y="9720"/>
                    <a:pt x="8672" y="9532"/>
                    <a:pt x="8672" y="9310"/>
                  </a:cubicBezTo>
                  <a:lnTo>
                    <a:pt x="8672" y="8095"/>
                  </a:lnTo>
                  <a:lnTo>
                    <a:pt x="8742" y="8095"/>
                  </a:lnTo>
                  <a:lnTo>
                    <a:pt x="10296" y="8620"/>
                  </a:lnTo>
                  <a:cubicBezTo>
                    <a:pt x="10337" y="8633"/>
                    <a:pt x="10378" y="8640"/>
                    <a:pt x="10418" y="8640"/>
                  </a:cubicBezTo>
                  <a:cubicBezTo>
                    <a:pt x="10632" y="8640"/>
                    <a:pt x="10823" y="8462"/>
                    <a:pt x="10823" y="8236"/>
                  </a:cubicBezTo>
                  <a:lnTo>
                    <a:pt x="10823" y="6855"/>
                  </a:lnTo>
                  <a:cubicBezTo>
                    <a:pt x="10823" y="6213"/>
                    <a:pt x="10414" y="5652"/>
                    <a:pt x="9819" y="5442"/>
                  </a:cubicBezTo>
                  <a:lnTo>
                    <a:pt x="9210" y="5242"/>
                  </a:lnTo>
                  <a:lnTo>
                    <a:pt x="9210" y="3655"/>
                  </a:lnTo>
                  <a:cubicBezTo>
                    <a:pt x="9210" y="2168"/>
                    <a:pt x="8402" y="790"/>
                    <a:pt x="7118" y="53"/>
                  </a:cubicBezTo>
                  <a:cubicBezTo>
                    <a:pt x="7053" y="18"/>
                    <a:pt x="6983" y="0"/>
                    <a:pt x="69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429" name="Google Shape;1429;p48"/>
          <p:cNvSpPr/>
          <p:nvPr/>
        </p:nvSpPr>
        <p:spPr>
          <a:xfrm>
            <a:off x="6277950" y="1965650"/>
            <a:ext cx="345150" cy="345075"/>
          </a:xfrm>
          <a:custGeom>
            <a:avLst/>
            <a:gdLst/>
            <a:ahLst/>
            <a:cxnLst/>
            <a:rect l="l" t="t" r="r" b="b"/>
            <a:pathLst>
              <a:path w="13806" h="13803" extrusionOk="0">
                <a:moveTo>
                  <a:pt x="4548" y="806"/>
                </a:moveTo>
                <a:cubicBezTo>
                  <a:pt x="4769" y="806"/>
                  <a:pt x="4946" y="983"/>
                  <a:pt x="4946" y="1204"/>
                </a:cubicBezTo>
                <a:cubicBezTo>
                  <a:pt x="4946" y="1437"/>
                  <a:pt x="4769" y="1614"/>
                  <a:pt x="4548" y="1614"/>
                </a:cubicBezTo>
                <a:cubicBezTo>
                  <a:pt x="4326" y="1614"/>
                  <a:pt x="4138" y="1437"/>
                  <a:pt x="4138" y="1204"/>
                </a:cubicBezTo>
                <a:cubicBezTo>
                  <a:pt x="4138" y="983"/>
                  <a:pt x="4326" y="806"/>
                  <a:pt x="4548" y="806"/>
                </a:cubicBezTo>
                <a:close/>
                <a:moveTo>
                  <a:pt x="9258" y="806"/>
                </a:moveTo>
                <a:cubicBezTo>
                  <a:pt x="9479" y="806"/>
                  <a:pt x="9667" y="983"/>
                  <a:pt x="9667" y="1204"/>
                </a:cubicBezTo>
                <a:cubicBezTo>
                  <a:pt x="9667" y="1437"/>
                  <a:pt x="9479" y="1614"/>
                  <a:pt x="9258" y="1614"/>
                </a:cubicBezTo>
                <a:cubicBezTo>
                  <a:pt x="9036" y="1614"/>
                  <a:pt x="8848" y="1437"/>
                  <a:pt x="8848" y="1204"/>
                </a:cubicBezTo>
                <a:cubicBezTo>
                  <a:pt x="8848" y="983"/>
                  <a:pt x="9036" y="806"/>
                  <a:pt x="9258" y="806"/>
                </a:cubicBezTo>
                <a:close/>
                <a:moveTo>
                  <a:pt x="1215" y="4139"/>
                </a:moveTo>
                <a:cubicBezTo>
                  <a:pt x="1439" y="4139"/>
                  <a:pt x="1613" y="4324"/>
                  <a:pt x="1613" y="4545"/>
                </a:cubicBezTo>
                <a:cubicBezTo>
                  <a:pt x="1613" y="4770"/>
                  <a:pt x="1439" y="4944"/>
                  <a:pt x="1215" y="4944"/>
                </a:cubicBezTo>
                <a:cubicBezTo>
                  <a:pt x="993" y="4944"/>
                  <a:pt x="808" y="4770"/>
                  <a:pt x="808" y="4545"/>
                </a:cubicBezTo>
                <a:cubicBezTo>
                  <a:pt x="808" y="4324"/>
                  <a:pt x="993" y="4139"/>
                  <a:pt x="1215" y="4139"/>
                </a:cubicBezTo>
                <a:close/>
                <a:moveTo>
                  <a:pt x="12590" y="4139"/>
                </a:moveTo>
                <a:cubicBezTo>
                  <a:pt x="12812" y="4139"/>
                  <a:pt x="12997" y="4324"/>
                  <a:pt x="12997" y="4545"/>
                </a:cubicBezTo>
                <a:cubicBezTo>
                  <a:pt x="12997" y="4770"/>
                  <a:pt x="12812" y="4944"/>
                  <a:pt x="12590" y="4944"/>
                </a:cubicBezTo>
                <a:cubicBezTo>
                  <a:pt x="12366" y="4944"/>
                  <a:pt x="12181" y="4770"/>
                  <a:pt x="12181" y="4545"/>
                </a:cubicBezTo>
                <a:cubicBezTo>
                  <a:pt x="12181" y="4324"/>
                  <a:pt x="12366" y="4139"/>
                  <a:pt x="12590" y="4139"/>
                </a:cubicBezTo>
                <a:close/>
                <a:moveTo>
                  <a:pt x="5832" y="4290"/>
                </a:moveTo>
                <a:lnTo>
                  <a:pt x="5832" y="4290"/>
                </a:lnTo>
                <a:cubicBezTo>
                  <a:pt x="5703" y="4615"/>
                  <a:pt x="5600" y="5014"/>
                  <a:pt x="5530" y="5423"/>
                </a:cubicBezTo>
                <a:lnTo>
                  <a:pt x="4489" y="5423"/>
                </a:lnTo>
                <a:cubicBezTo>
                  <a:pt x="4806" y="4921"/>
                  <a:pt x="5271" y="4523"/>
                  <a:pt x="5832" y="4290"/>
                </a:cubicBezTo>
                <a:close/>
                <a:moveTo>
                  <a:pt x="6896" y="4080"/>
                </a:moveTo>
                <a:cubicBezTo>
                  <a:pt x="6955" y="4113"/>
                  <a:pt x="7143" y="4290"/>
                  <a:pt x="7316" y="4851"/>
                </a:cubicBezTo>
                <a:cubicBezTo>
                  <a:pt x="7364" y="5025"/>
                  <a:pt x="7412" y="5224"/>
                  <a:pt x="7446" y="5423"/>
                </a:cubicBezTo>
                <a:lnTo>
                  <a:pt x="6360" y="5423"/>
                </a:lnTo>
                <a:cubicBezTo>
                  <a:pt x="6394" y="5224"/>
                  <a:pt x="6441" y="5025"/>
                  <a:pt x="6489" y="4851"/>
                </a:cubicBezTo>
                <a:cubicBezTo>
                  <a:pt x="6663" y="4290"/>
                  <a:pt x="6851" y="4113"/>
                  <a:pt x="6896" y="4080"/>
                </a:cubicBezTo>
                <a:close/>
                <a:moveTo>
                  <a:pt x="7973" y="4290"/>
                </a:moveTo>
                <a:lnTo>
                  <a:pt x="7973" y="4290"/>
                </a:lnTo>
                <a:cubicBezTo>
                  <a:pt x="8534" y="4523"/>
                  <a:pt x="9000" y="4921"/>
                  <a:pt x="9317" y="5423"/>
                </a:cubicBezTo>
                <a:lnTo>
                  <a:pt x="8265" y="5423"/>
                </a:lnTo>
                <a:cubicBezTo>
                  <a:pt x="8206" y="5014"/>
                  <a:pt x="8102" y="4615"/>
                  <a:pt x="7973" y="4290"/>
                </a:cubicBezTo>
                <a:close/>
                <a:moveTo>
                  <a:pt x="5437" y="6243"/>
                </a:moveTo>
                <a:cubicBezTo>
                  <a:pt x="5423" y="6464"/>
                  <a:pt x="5423" y="6686"/>
                  <a:pt x="5423" y="6907"/>
                </a:cubicBezTo>
                <a:cubicBezTo>
                  <a:pt x="5423" y="7129"/>
                  <a:pt x="5423" y="7365"/>
                  <a:pt x="5437" y="7586"/>
                </a:cubicBezTo>
                <a:lnTo>
                  <a:pt x="4149" y="7586"/>
                </a:lnTo>
                <a:cubicBezTo>
                  <a:pt x="4104" y="7376"/>
                  <a:pt x="4068" y="7140"/>
                  <a:pt x="4068" y="6907"/>
                </a:cubicBezTo>
                <a:cubicBezTo>
                  <a:pt x="4068" y="6675"/>
                  <a:pt x="4104" y="6453"/>
                  <a:pt x="4149" y="6243"/>
                </a:cubicBezTo>
                <a:close/>
                <a:moveTo>
                  <a:pt x="7552" y="6243"/>
                </a:moveTo>
                <a:cubicBezTo>
                  <a:pt x="7563" y="6453"/>
                  <a:pt x="7575" y="6686"/>
                  <a:pt x="7575" y="6907"/>
                </a:cubicBezTo>
                <a:cubicBezTo>
                  <a:pt x="7575" y="7140"/>
                  <a:pt x="7563" y="7365"/>
                  <a:pt x="7552" y="7586"/>
                </a:cubicBezTo>
                <a:lnTo>
                  <a:pt x="6253" y="7586"/>
                </a:lnTo>
                <a:cubicBezTo>
                  <a:pt x="6231" y="7365"/>
                  <a:pt x="6231" y="7140"/>
                  <a:pt x="6231" y="6907"/>
                </a:cubicBezTo>
                <a:cubicBezTo>
                  <a:pt x="6231" y="6686"/>
                  <a:pt x="6231" y="6453"/>
                  <a:pt x="6253" y="6243"/>
                </a:cubicBezTo>
                <a:close/>
                <a:moveTo>
                  <a:pt x="9656" y="6243"/>
                </a:moveTo>
                <a:cubicBezTo>
                  <a:pt x="9701" y="6453"/>
                  <a:pt x="9737" y="6675"/>
                  <a:pt x="9737" y="6907"/>
                </a:cubicBezTo>
                <a:cubicBezTo>
                  <a:pt x="9737" y="7140"/>
                  <a:pt x="9701" y="7376"/>
                  <a:pt x="9656" y="7586"/>
                </a:cubicBezTo>
                <a:lnTo>
                  <a:pt x="8357" y="7586"/>
                </a:lnTo>
                <a:cubicBezTo>
                  <a:pt x="8383" y="7365"/>
                  <a:pt x="8383" y="7129"/>
                  <a:pt x="8383" y="6907"/>
                </a:cubicBezTo>
                <a:cubicBezTo>
                  <a:pt x="8383" y="6686"/>
                  <a:pt x="8383" y="6464"/>
                  <a:pt x="8357" y="6243"/>
                </a:cubicBezTo>
                <a:close/>
                <a:moveTo>
                  <a:pt x="5530" y="8391"/>
                </a:moveTo>
                <a:cubicBezTo>
                  <a:pt x="5600" y="8812"/>
                  <a:pt x="5703" y="9199"/>
                  <a:pt x="5832" y="9539"/>
                </a:cubicBezTo>
                <a:cubicBezTo>
                  <a:pt x="5271" y="9303"/>
                  <a:pt x="4806" y="8908"/>
                  <a:pt x="4489" y="8391"/>
                </a:cubicBezTo>
                <a:close/>
                <a:moveTo>
                  <a:pt x="9317" y="8391"/>
                </a:moveTo>
                <a:cubicBezTo>
                  <a:pt x="9000" y="8908"/>
                  <a:pt x="8534" y="9303"/>
                  <a:pt x="7973" y="9539"/>
                </a:cubicBezTo>
                <a:cubicBezTo>
                  <a:pt x="8102" y="9199"/>
                  <a:pt x="8206" y="8812"/>
                  <a:pt x="8265" y="8391"/>
                </a:cubicBezTo>
                <a:close/>
                <a:moveTo>
                  <a:pt x="1215" y="8849"/>
                </a:moveTo>
                <a:cubicBezTo>
                  <a:pt x="1439" y="8849"/>
                  <a:pt x="1613" y="9034"/>
                  <a:pt x="1613" y="9258"/>
                </a:cubicBezTo>
                <a:cubicBezTo>
                  <a:pt x="1613" y="9480"/>
                  <a:pt x="1439" y="9654"/>
                  <a:pt x="1215" y="9654"/>
                </a:cubicBezTo>
                <a:cubicBezTo>
                  <a:pt x="993" y="9654"/>
                  <a:pt x="808" y="9480"/>
                  <a:pt x="808" y="9258"/>
                </a:cubicBezTo>
                <a:cubicBezTo>
                  <a:pt x="808" y="9034"/>
                  <a:pt x="993" y="8849"/>
                  <a:pt x="1215" y="8849"/>
                </a:cubicBezTo>
                <a:close/>
                <a:moveTo>
                  <a:pt x="12590" y="8849"/>
                </a:moveTo>
                <a:cubicBezTo>
                  <a:pt x="12812" y="8849"/>
                  <a:pt x="12997" y="9034"/>
                  <a:pt x="12997" y="9258"/>
                </a:cubicBezTo>
                <a:cubicBezTo>
                  <a:pt x="12997" y="9480"/>
                  <a:pt x="12812" y="9654"/>
                  <a:pt x="12590" y="9654"/>
                </a:cubicBezTo>
                <a:cubicBezTo>
                  <a:pt x="12366" y="9654"/>
                  <a:pt x="12181" y="9480"/>
                  <a:pt x="12181" y="9258"/>
                </a:cubicBezTo>
                <a:cubicBezTo>
                  <a:pt x="12181" y="9034"/>
                  <a:pt x="12366" y="8849"/>
                  <a:pt x="12590" y="8849"/>
                </a:cubicBezTo>
                <a:close/>
                <a:moveTo>
                  <a:pt x="7446" y="8391"/>
                </a:moveTo>
                <a:cubicBezTo>
                  <a:pt x="7412" y="8602"/>
                  <a:pt x="7364" y="8790"/>
                  <a:pt x="7316" y="8978"/>
                </a:cubicBezTo>
                <a:cubicBezTo>
                  <a:pt x="7143" y="9539"/>
                  <a:pt x="6955" y="9713"/>
                  <a:pt x="6896" y="9735"/>
                </a:cubicBezTo>
                <a:cubicBezTo>
                  <a:pt x="6851" y="9713"/>
                  <a:pt x="6663" y="9539"/>
                  <a:pt x="6489" y="8978"/>
                </a:cubicBezTo>
                <a:cubicBezTo>
                  <a:pt x="6441" y="8790"/>
                  <a:pt x="6394" y="8602"/>
                  <a:pt x="6360" y="8391"/>
                </a:cubicBezTo>
                <a:close/>
                <a:moveTo>
                  <a:pt x="4548" y="12179"/>
                </a:moveTo>
                <a:cubicBezTo>
                  <a:pt x="4769" y="12179"/>
                  <a:pt x="4946" y="12367"/>
                  <a:pt x="4946" y="12588"/>
                </a:cubicBezTo>
                <a:cubicBezTo>
                  <a:pt x="4946" y="12810"/>
                  <a:pt x="4769" y="12987"/>
                  <a:pt x="4548" y="12987"/>
                </a:cubicBezTo>
                <a:cubicBezTo>
                  <a:pt x="4326" y="12987"/>
                  <a:pt x="4138" y="12810"/>
                  <a:pt x="4138" y="12588"/>
                </a:cubicBezTo>
                <a:cubicBezTo>
                  <a:pt x="4138" y="12367"/>
                  <a:pt x="4326" y="12179"/>
                  <a:pt x="4548" y="12179"/>
                </a:cubicBezTo>
                <a:close/>
                <a:moveTo>
                  <a:pt x="9258" y="12179"/>
                </a:moveTo>
                <a:cubicBezTo>
                  <a:pt x="9479" y="12179"/>
                  <a:pt x="9667" y="12367"/>
                  <a:pt x="9667" y="12588"/>
                </a:cubicBezTo>
                <a:cubicBezTo>
                  <a:pt x="9667" y="12810"/>
                  <a:pt x="9479" y="12987"/>
                  <a:pt x="9258" y="12987"/>
                </a:cubicBezTo>
                <a:cubicBezTo>
                  <a:pt x="9036" y="12987"/>
                  <a:pt x="8848" y="12810"/>
                  <a:pt x="8848" y="12588"/>
                </a:cubicBezTo>
                <a:cubicBezTo>
                  <a:pt x="8848" y="12367"/>
                  <a:pt x="9036" y="12179"/>
                  <a:pt x="9258" y="12179"/>
                </a:cubicBezTo>
                <a:close/>
                <a:moveTo>
                  <a:pt x="4548" y="1"/>
                </a:moveTo>
                <a:cubicBezTo>
                  <a:pt x="3880" y="1"/>
                  <a:pt x="3333" y="537"/>
                  <a:pt x="3333" y="1204"/>
                </a:cubicBezTo>
                <a:cubicBezTo>
                  <a:pt x="3333" y="1880"/>
                  <a:pt x="3880" y="2419"/>
                  <a:pt x="4548" y="2419"/>
                </a:cubicBezTo>
                <a:lnTo>
                  <a:pt x="4607" y="2419"/>
                </a:lnTo>
                <a:lnTo>
                  <a:pt x="5142" y="3718"/>
                </a:lnTo>
                <a:cubicBezTo>
                  <a:pt x="4548" y="4043"/>
                  <a:pt x="4045" y="4534"/>
                  <a:pt x="3717" y="5143"/>
                </a:cubicBezTo>
                <a:lnTo>
                  <a:pt x="2421" y="4604"/>
                </a:lnTo>
                <a:cubicBezTo>
                  <a:pt x="2421" y="4582"/>
                  <a:pt x="2432" y="4559"/>
                  <a:pt x="2432" y="4545"/>
                </a:cubicBezTo>
                <a:cubicBezTo>
                  <a:pt x="2432" y="3869"/>
                  <a:pt x="1883" y="3331"/>
                  <a:pt x="1215" y="3331"/>
                </a:cubicBezTo>
                <a:cubicBezTo>
                  <a:pt x="539" y="3331"/>
                  <a:pt x="0" y="3869"/>
                  <a:pt x="0" y="4545"/>
                </a:cubicBezTo>
                <a:cubicBezTo>
                  <a:pt x="0" y="5213"/>
                  <a:pt x="539" y="5752"/>
                  <a:pt x="1215" y="5752"/>
                </a:cubicBezTo>
                <a:cubicBezTo>
                  <a:pt x="1566" y="5752"/>
                  <a:pt x="1894" y="5597"/>
                  <a:pt x="2115" y="5353"/>
                </a:cubicBezTo>
                <a:lnTo>
                  <a:pt x="3403" y="5892"/>
                </a:lnTo>
                <a:cubicBezTo>
                  <a:pt x="3308" y="6206"/>
                  <a:pt x="3263" y="6546"/>
                  <a:pt x="3263" y="6896"/>
                </a:cubicBezTo>
                <a:cubicBezTo>
                  <a:pt x="3263" y="7247"/>
                  <a:pt x="3308" y="7586"/>
                  <a:pt x="3403" y="7912"/>
                </a:cubicBezTo>
                <a:lnTo>
                  <a:pt x="2115" y="8439"/>
                </a:lnTo>
                <a:cubicBezTo>
                  <a:pt x="1894" y="8192"/>
                  <a:pt x="1566" y="8041"/>
                  <a:pt x="1215" y="8041"/>
                </a:cubicBezTo>
                <a:cubicBezTo>
                  <a:pt x="539" y="8041"/>
                  <a:pt x="0" y="8591"/>
                  <a:pt x="0" y="9258"/>
                </a:cubicBezTo>
                <a:cubicBezTo>
                  <a:pt x="0" y="9923"/>
                  <a:pt x="539" y="10473"/>
                  <a:pt x="1215" y="10473"/>
                </a:cubicBezTo>
                <a:cubicBezTo>
                  <a:pt x="1883" y="10473"/>
                  <a:pt x="2432" y="9923"/>
                  <a:pt x="2432" y="9258"/>
                </a:cubicBezTo>
                <a:cubicBezTo>
                  <a:pt x="2432" y="9233"/>
                  <a:pt x="2421" y="9211"/>
                  <a:pt x="2421" y="9188"/>
                </a:cubicBezTo>
                <a:lnTo>
                  <a:pt x="3717" y="8661"/>
                </a:lnTo>
                <a:cubicBezTo>
                  <a:pt x="4045" y="9258"/>
                  <a:pt x="4548" y="9749"/>
                  <a:pt x="5142" y="10086"/>
                </a:cubicBezTo>
                <a:lnTo>
                  <a:pt x="4607" y="11373"/>
                </a:lnTo>
                <a:lnTo>
                  <a:pt x="4548" y="11373"/>
                </a:lnTo>
                <a:cubicBezTo>
                  <a:pt x="3880" y="11373"/>
                  <a:pt x="3333" y="11923"/>
                  <a:pt x="3333" y="12588"/>
                </a:cubicBezTo>
                <a:cubicBezTo>
                  <a:pt x="3333" y="13256"/>
                  <a:pt x="3880" y="13803"/>
                  <a:pt x="4548" y="13803"/>
                </a:cubicBezTo>
                <a:cubicBezTo>
                  <a:pt x="5213" y="13803"/>
                  <a:pt x="5762" y="13256"/>
                  <a:pt x="5762" y="12588"/>
                </a:cubicBezTo>
                <a:cubicBezTo>
                  <a:pt x="5762" y="12226"/>
                  <a:pt x="5600" y="11909"/>
                  <a:pt x="5353" y="11688"/>
                </a:cubicBezTo>
                <a:lnTo>
                  <a:pt x="5891" y="10392"/>
                </a:lnTo>
                <a:cubicBezTo>
                  <a:pt x="6208" y="10484"/>
                  <a:pt x="6545" y="10543"/>
                  <a:pt x="6896" y="10543"/>
                </a:cubicBezTo>
                <a:cubicBezTo>
                  <a:pt x="7246" y="10543"/>
                  <a:pt x="7586" y="10484"/>
                  <a:pt x="7914" y="10392"/>
                </a:cubicBezTo>
                <a:lnTo>
                  <a:pt x="8453" y="11688"/>
                </a:lnTo>
                <a:cubicBezTo>
                  <a:pt x="8195" y="11909"/>
                  <a:pt x="8043" y="12226"/>
                  <a:pt x="8043" y="12588"/>
                </a:cubicBezTo>
                <a:cubicBezTo>
                  <a:pt x="8043" y="13256"/>
                  <a:pt x="8593" y="13803"/>
                  <a:pt x="9258" y="13803"/>
                </a:cubicBezTo>
                <a:cubicBezTo>
                  <a:pt x="9925" y="13803"/>
                  <a:pt x="10472" y="13256"/>
                  <a:pt x="10472" y="12588"/>
                </a:cubicBezTo>
                <a:cubicBezTo>
                  <a:pt x="10472" y="11923"/>
                  <a:pt x="9925" y="11373"/>
                  <a:pt x="9258" y="11373"/>
                </a:cubicBezTo>
                <a:lnTo>
                  <a:pt x="9199" y="11373"/>
                </a:lnTo>
                <a:lnTo>
                  <a:pt x="8663" y="10086"/>
                </a:lnTo>
                <a:cubicBezTo>
                  <a:pt x="9258" y="9749"/>
                  <a:pt x="9760" y="9258"/>
                  <a:pt x="10088" y="8661"/>
                </a:cubicBezTo>
                <a:lnTo>
                  <a:pt x="11373" y="9188"/>
                </a:lnTo>
                <a:lnTo>
                  <a:pt x="11373" y="9258"/>
                </a:lnTo>
                <a:cubicBezTo>
                  <a:pt x="11373" y="9923"/>
                  <a:pt x="11923" y="10473"/>
                  <a:pt x="12590" y="10473"/>
                </a:cubicBezTo>
                <a:cubicBezTo>
                  <a:pt x="13255" y="10473"/>
                  <a:pt x="13805" y="9923"/>
                  <a:pt x="13805" y="9258"/>
                </a:cubicBezTo>
                <a:cubicBezTo>
                  <a:pt x="13805" y="8591"/>
                  <a:pt x="13255" y="8041"/>
                  <a:pt x="12590" y="8041"/>
                </a:cubicBezTo>
                <a:cubicBezTo>
                  <a:pt x="12240" y="8041"/>
                  <a:pt x="11912" y="8192"/>
                  <a:pt x="11690" y="8439"/>
                </a:cubicBezTo>
                <a:lnTo>
                  <a:pt x="10402" y="7912"/>
                </a:lnTo>
                <a:cubicBezTo>
                  <a:pt x="10498" y="7586"/>
                  <a:pt x="10543" y="7247"/>
                  <a:pt x="10543" y="6896"/>
                </a:cubicBezTo>
                <a:cubicBezTo>
                  <a:pt x="10543" y="6546"/>
                  <a:pt x="10498" y="6206"/>
                  <a:pt x="10402" y="5892"/>
                </a:cubicBezTo>
                <a:lnTo>
                  <a:pt x="11690" y="5353"/>
                </a:lnTo>
                <a:cubicBezTo>
                  <a:pt x="11912" y="5597"/>
                  <a:pt x="12240" y="5752"/>
                  <a:pt x="12590" y="5752"/>
                </a:cubicBezTo>
                <a:cubicBezTo>
                  <a:pt x="13255" y="5752"/>
                  <a:pt x="13805" y="5213"/>
                  <a:pt x="13805" y="4545"/>
                </a:cubicBezTo>
                <a:cubicBezTo>
                  <a:pt x="13805" y="3869"/>
                  <a:pt x="13255" y="3331"/>
                  <a:pt x="12590" y="3331"/>
                </a:cubicBezTo>
                <a:cubicBezTo>
                  <a:pt x="11923" y="3331"/>
                  <a:pt x="11373" y="3869"/>
                  <a:pt x="11373" y="4545"/>
                </a:cubicBezTo>
                <a:lnTo>
                  <a:pt x="11373" y="4604"/>
                </a:lnTo>
                <a:lnTo>
                  <a:pt x="10088" y="5143"/>
                </a:lnTo>
                <a:cubicBezTo>
                  <a:pt x="9760" y="4534"/>
                  <a:pt x="9258" y="4043"/>
                  <a:pt x="8663" y="3718"/>
                </a:cubicBezTo>
                <a:lnTo>
                  <a:pt x="9199" y="2419"/>
                </a:lnTo>
                <a:lnTo>
                  <a:pt x="9258" y="2419"/>
                </a:lnTo>
                <a:cubicBezTo>
                  <a:pt x="9925" y="2419"/>
                  <a:pt x="10472" y="1880"/>
                  <a:pt x="10472" y="1204"/>
                </a:cubicBezTo>
                <a:cubicBezTo>
                  <a:pt x="10472" y="537"/>
                  <a:pt x="9925" y="1"/>
                  <a:pt x="9258" y="1"/>
                </a:cubicBezTo>
                <a:cubicBezTo>
                  <a:pt x="8593" y="1"/>
                  <a:pt x="8043" y="537"/>
                  <a:pt x="8043" y="1204"/>
                </a:cubicBezTo>
                <a:cubicBezTo>
                  <a:pt x="8043" y="1566"/>
                  <a:pt x="8195" y="1894"/>
                  <a:pt x="8453" y="2116"/>
                </a:cubicBezTo>
                <a:lnTo>
                  <a:pt x="7914" y="3401"/>
                </a:lnTo>
                <a:cubicBezTo>
                  <a:pt x="7586" y="3308"/>
                  <a:pt x="7246" y="3261"/>
                  <a:pt x="6896" y="3261"/>
                </a:cubicBezTo>
                <a:cubicBezTo>
                  <a:pt x="6545" y="3261"/>
                  <a:pt x="6208" y="3308"/>
                  <a:pt x="5891" y="3401"/>
                </a:cubicBezTo>
                <a:lnTo>
                  <a:pt x="5353" y="2116"/>
                </a:lnTo>
                <a:cubicBezTo>
                  <a:pt x="5600" y="1894"/>
                  <a:pt x="5762" y="1566"/>
                  <a:pt x="5762" y="1204"/>
                </a:cubicBezTo>
                <a:cubicBezTo>
                  <a:pt x="5762" y="537"/>
                  <a:pt x="5213" y="1"/>
                  <a:pt x="45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30" name="Google Shape;1430;p48"/>
          <p:cNvSpPr/>
          <p:nvPr/>
        </p:nvSpPr>
        <p:spPr>
          <a:xfrm>
            <a:off x="5521388" y="1965600"/>
            <a:ext cx="345150" cy="345125"/>
          </a:xfrm>
          <a:custGeom>
            <a:avLst/>
            <a:gdLst/>
            <a:ahLst/>
            <a:cxnLst/>
            <a:rect l="l" t="t" r="r" b="b"/>
            <a:pathLst>
              <a:path w="13806" h="13805" extrusionOk="0">
                <a:moveTo>
                  <a:pt x="2547" y="808"/>
                </a:moveTo>
                <a:cubicBezTo>
                  <a:pt x="2991" y="808"/>
                  <a:pt x="3355" y="1170"/>
                  <a:pt x="3355" y="1616"/>
                </a:cubicBezTo>
                <a:cubicBezTo>
                  <a:pt x="3355" y="2059"/>
                  <a:pt x="2991" y="2421"/>
                  <a:pt x="2547" y="2421"/>
                </a:cubicBezTo>
                <a:cubicBezTo>
                  <a:pt x="2104" y="2421"/>
                  <a:pt x="1742" y="2059"/>
                  <a:pt x="1742" y="1616"/>
                </a:cubicBezTo>
                <a:cubicBezTo>
                  <a:pt x="1742" y="1170"/>
                  <a:pt x="2104" y="808"/>
                  <a:pt x="2547" y="808"/>
                </a:cubicBezTo>
                <a:close/>
                <a:moveTo>
                  <a:pt x="11233" y="808"/>
                </a:moveTo>
                <a:cubicBezTo>
                  <a:pt x="11676" y="808"/>
                  <a:pt x="12038" y="1170"/>
                  <a:pt x="12038" y="1616"/>
                </a:cubicBezTo>
                <a:cubicBezTo>
                  <a:pt x="12038" y="2059"/>
                  <a:pt x="11676" y="2421"/>
                  <a:pt x="11233" y="2421"/>
                </a:cubicBezTo>
                <a:cubicBezTo>
                  <a:pt x="10789" y="2421"/>
                  <a:pt x="10425" y="2059"/>
                  <a:pt x="10425" y="1616"/>
                </a:cubicBezTo>
                <a:cubicBezTo>
                  <a:pt x="10425" y="1170"/>
                  <a:pt x="10789" y="808"/>
                  <a:pt x="11233" y="808"/>
                </a:cubicBezTo>
                <a:close/>
                <a:moveTo>
                  <a:pt x="3097" y="3229"/>
                </a:moveTo>
                <a:cubicBezTo>
                  <a:pt x="3762" y="3229"/>
                  <a:pt x="4312" y="3776"/>
                  <a:pt x="4312" y="4444"/>
                </a:cubicBezTo>
                <a:lnTo>
                  <a:pt x="4312" y="4853"/>
                </a:lnTo>
                <a:lnTo>
                  <a:pt x="805" y="4853"/>
                </a:lnTo>
                <a:lnTo>
                  <a:pt x="805" y="4444"/>
                </a:lnTo>
                <a:cubicBezTo>
                  <a:pt x="805" y="3776"/>
                  <a:pt x="1355" y="3229"/>
                  <a:pt x="2023" y="3229"/>
                </a:cubicBezTo>
                <a:close/>
                <a:moveTo>
                  <a:pt x="11782" y="3229"/>
                </a:moveTo>
                <a:cubicBezTo>
                  <a:pt x="12447" y="3229"/>
                  <a:pt x="12997" y="3776"/>
                  <a:pt x="12997" y="4444"/>
                </a:cubicBezTo>
                <a:lnTo>
                  <a:pt x="12997" y="4853"/>
                </a:lnTo>
                <a:lnTo>
                  <a:pt x="9491" y="4853"/>
                </a:lnTo>
                <a:lnTo>
                  <a:pt x="9491" y="4444"/>
                </a:lnTo>
                <a:cubicBezTo>
                  <a:pt x="9491" y="3776"/>
                  <a:pt x="10029" y="3229"/>
                  <a:pt x="10705" y="3229"/>
                </a:cubicBezTo>
                <a:close/>
                <a:moveTo>
                  <a:pt x="6497" y="3229"/>
                </a:moveTo>
                <a:lnTo>
                  <a:pt x="6497" y="5473"/>
                </a:lnTo>
                <a:cubicBezTo>
                  <a:pt x="6006" y="5613"/>
                  <a:pt x="5611" y="5998"/>
                  <a:pt x="5470" y="6500"/>
                </a:cubicBezTo>
                <a:lnTo>
                  <a:pt x="2968" y="6500"/>
                </a:lnTo>
                <a:lnTo>
                  <a:pt x="2968" y="5658"/>
                </a:lnTo>
                <a:lnTo>
                  <a:pt x="4721" y="5658"/>
                </a:lnTo>
                <a:cubicBezTo>
                  <a:pt x="4943" y="5658"/>
                  <a:pt x="5120" y="5484"/>
                  <a:pt x="5120" y="5249"/>
                </a:cubicBezTo>
                <a:lnTo>
                  <a:pt x="5120" y="4444"/>
                </a:lnTo>
                <a:cubicBezTo>
                  <a:pt x="5120" y="3986"/>
                  <a:pt x="4968" y="3565"/>
                  <a:pt x="4710" y="3229"/>
                </a:cubicBezTo>
                <a:close/>
                <a:moveTo>
                  <a:pt x="9081" y="3229"/>
                </a:moveTo>
                <a:cubicBezTo>
                  <a:pt x="8837" y="3565"/>
                  <a:pt x="8685" y="3986"/>
                  <a:pt x="8685" y="4444"/>
                </a:cubicBezTo>
                <a:lnTo>
                  <a:pt x="8685" y="5249"/>
                </a:lnTo>
                <a:cubicBezTo>
                  <a:pt x="8685" y="5484"/>
                  <a:pt x="8859" y="5658"/>
                  <a:pt x="9081" y="5658"/>
                </a:cubicBezTo>
                <a:lnTo>
                  <a:pt x="10834" y="5658"/>
                </a:lnTo>
                <a:lnTo>
                  <a:pt x="10834" y="6500"/>
                </a:lnTo>
                <a:lnTo>
                  <a:pt x="8321" y="6500"/>
                </a:lnTo>
                <a:cubicBezTo>
                  <a:pt x="8180" y="5998"/>
                  <a:pt x="7796" y="5613"/>
                  <a:pt x="7305" y="5473"/>
                </a:cubicBezTo>
                <a:lnTo>
                  <a:pt x="7305" y="3229"/>
                </a:lnTo>
                <a:close/>
                <a:moveTo>
                  <a:pt x="6884" y="6231"/>
                </a:moveTo>
                <a:cubicBezTo>
                  <a:pt x="7257" y="6231"/>
                  <a:pt x="7563" y="6525"/>
                  <a:pt x="7563" y="6898"/>
                </a:cubicBezTo>
                <a:cubicBezTo>
                  <a:pt x="7563" y="7271"/>
                  <a:pt x="7257" y="7577"/>
                  <a:pt x="6884" y="7577"/>
                </a:cubicBezTo>
                <a:cubicBezTo>
                  <a:pt x="6522" y="7577"/>
                  <a:pt x="6217" y="7271"/>
                  <a:pt x="6217" y="6898"/>
                </a:cubicBezTo>
                <a:cubicBezTo>
                  <a:pt x="6217" y="6525"/>
                  <a:pt x="6522" y="6231"/>
                  <a:pt x="6884" y="6231"/>
                </a:cubicBezTo>
                <a:close/>
                <a:moveTo>
                  <a:pt x="2547" y="8943"/>
                </a:moveTo>
                <a:cubicBezTo>
                  <a:pt x="2991" y="8943"/>
                  <a:pt x="3355" y="9316"/>
                  <a:pt x="3355" y="9762"/>
                </a:cubicBezTo>
                <a:cubicBezTo>
                  <a:pt x="3355" y="10206"/>
                  <a:pt x="2991" y="10568"/>
                  <a:pt x="2547" y="10568"/>
                </a:cubicBezTo>
                <a:cubicBezTo>
                  <a:pt x="2104" y="10568"/>
                  <a:pt x="1742" y="10206"/>
                  <a:pt x="1742" y="9762"/>
                </a:cubicBezTo>
                <a:cubicBezTo>
                  <a:pt x="1742" y="9316"/>
                  <a:pt x="2104" y="8943"/>
                  <a:pt x="2547" y="8943"/>
                </a:cubicBezTo>
                <a:close/>
                <a:moveTo>
                  <a:pt x="5470" y="7308"/>
                </a:moveTo>
                <a:cubicBezTo>
                  <a:pt x="5611" y="7799"/>
                  <a:pt x="6006" y="8183"/>
                  <a:pt x="6497" y="8323"/>
                </a:cubicBezTo>
                <a:lnTo>
                  <a:pt x="6497" y="10568"/>
                </a:lnTo>
                <a:lnTo>
                  <a:pt x="3961" y="10568"/>
                </a:lnTo>
                <a:cubicBezTo>
                  <a:pt x="4101" y="10323"/>
                  <a:pt x="4172" y="10054"/>
                  <a:pt x="4172" y="9762"/>
                </a:cubicBezTo>
                <a:cubicBezTo>
                  <a:pt x="4172" y="9002"/>
                  <a:pt x="3658" y="8371"/>
                  <a:pt x="2968" y="8194"/>
                </a:cubicBezTo>
                <a:lnTo>
                  <a:pt x="2968" y="7308"/>
                </a:lnTo>
                <a:close/>
                <a:moveTo>
                  <a:pt x="10834" y="7308"/>
                </a:moveTo>
                <a:lnTo>
                  <a:pt x="10834" y="8194"/>
                </a:lnTo>
                <a:cubicBezTo>
                  <a:pt x="10133" y="8371"/>
                  <a:pt x="9620" y="9002"/>
                  <a:pt x="9620" y="9762"/>
                </a:cubicBezTo>
                <a:cubicBezTo>
                  <a:pt x="9620" y="10054"/>
                  <a:pt x="9701" y="10323"/>
                  <a:pt x="9841" y="10568"/>
                </a:cubicBezTo>
                <a:lnTo>
                  <a:pt x="7305" y="10568"/>
                </a:lnTo>
                <a:lnTo>
                  <a:pt x="7305" y="8323"/>
                </a:lnTo>
                <a:cubicBezTo>
                  <a:pt x="7796" y="8183"/>
                  <a:pt x="8180" y="7799"/>
                  <a:pt x="8321" y="7308"/>
                </a:cubicBezTo>
                <a:close/>
                <a:moveTo>
                  <a:pt x="11233" y="8943"/>
                </a:moveTo>
                <a:cubicBezTo>
                  <a:pt x="11676" y="8943"/>
                  <a:pt x="12038" y="9316"/>
                  <a:pt x="12038" y="9762"/>
                </a:cubicBezTo>
                <a:cubicBezTo>
                  <a:pt x="12038" y="10206"/>
                  <a:pt x="11676" y="10568"/>
                  <a:pt x="11233" y="10568"/>
                </a:cubicBezTo>
                <a:cubicBezTo>
                  <a:pt x="10789" y="10568"/>
                  <a:pt x="10425" y="10206"/>
                  <a:pt x="10425" y="9762"/>
                </a:cubicBezTo>
                <a:cubicBezTo>
                  <a:pt x="10425" y="9316"/>
                  <a:pt x="10789" y="8943"/>
                  <a:pt x="11233" y="8943"/>
                </a:cubicBezTo>
                <a:close/>
                <a:moveTo>
                  <a:pt x="3097" y="11375"/>
                </a:moveTo>
                <a:cubicBezTo>
                  <a:pt x="3762" y="11375"/>
                  <a:pt x="4312" y="11925"/>
                  <a:pt x="4312" y="12590"/>
                </a:cubicBezTo>
                <a:lnTo>
                  <a:pt x="4312" y="12989"/>
                </a:lnTo>
                <a:lnTo>
                  <a:pt x="805" y="12989"/>
                </a:lnTo>
                <a:lnTo>
                  <a:pt x="805" y="12590"/>
                </a:lnTo>
                <a:cubicBezTo>
                  <a:pt x="805" y="11925"/>
                  <a:pt x="1355" y="11375"/>
                  <a:pt x="2023" y="11375"/>
                </a:cubicBezTo>
                <a:close/>
                <a:moveTo>
                  <a:pt x="11782" y="11375"/>
                </a:moveTo>
                <a:cubicBezTo>
                  <a:pt x="12447" y="11375"/>
                  <a:pt x="12997" y="11925"/>
                  <a:pt x="12997" y="12590"/>
                </a:cubicBezTo>
                <a:lnTo>
                  <a:pt x="12997" y="12989"/>
                </a:lnTo>
                <a:lnTo>
                  <a:pt x="9491" y="12989"/>
                </a:lnTo>
                <a:lnTo>
                  <a:pt x="9491" y="12590"/>
                </a:lnTo>
                <a:cubicBezTo>
                  <a:pt x="9491" y="11925"/>
                  <a:pt x="10029" y="11375"/>
                  <a:pt x="10705" y="11375"/>
                </a:cubicBezTo>
                <a:close/>
                <a:moveTo>
                  <a:pt x="2545" y="1"/>
                </a:moveTo>
                <a:cubicBezTo>
                  <a:pt x="1660" y="1"/>
                  <a:pt x="945" y="732"/>
                  <a:pt x="945" y="1616"/>
                </a:cubicBezTo>
                <a:cubicBezTo>
                  <a:pt x="945" y="1978"/>
                  <a:pt x="1063" y="2303"/>
                  <a:pt x="1263" y="2572"/>
                </a:cubicBezTo>
                <a:cubicBezTo>
                  <a:pt x="513" y="2878"/>
                  <a:pt x="0" y="3602"/>
                  <a:pt x="0" y="4444"/>
                </a:cubicBezTo>
                <a:lnTo>
                  <a:pt x="0" y="5249"/>
                </a:lnTo>
                <a:cubicBezTo>
                  <a:pt x="0" y="5484"/>
                  <a:pt x="174" y="5658"/>
                  <a:pt x="396" y="5658"/>
                </a:cubicBezTo>
                <a:lnTo>
                  <a:pt x="2149" y="5658"/>
                </a:lnTo>
                <a:lnTo>
                  <a:pt x="2149" y="8194"/>
                </a:lnTo>
                <a:cubicBezTo>
                  <a:pt x="1462" y="8371"/>
                  <a:pt x="945" y="9002"/>
                  <a:pt x="945" y="9762"/>
                </a:cubicBezTo>
                <a:cubicBezTo>
                  <a:pt x="945" y="10113"/>
                  <a:pt x="1063" y="10453"/>
                  <a:pt x="1263" y="10719"/>
                </a:cubicBezTo>
                <a:cubicBezTo>
                  <a:pt x="513" y="11025"/>
                  <a:pt x="0" y="11749"/>
                  <a:pt x="0" y="12590"/>
                </a:cubicBezTo>
                <a:lnTo>
                  <a:pt x="0" y="13398"/>
                </a:lnTo>
                <a:cubicBezTo>
                  <a:pt x="0" y="13620"/>
                  <a:pt x="174" y="13805"/>
                  <a:pt x="396" y="13805"/>
                </a:cubicBezTo>
                <a:lnTo>
                  <a:pt x="4721" y="13805"/>
                </a:lnTo>
                <a:cubicBezTo>
                  <a:pt x="4943" y="13805"/>
                  <a:pt x="5120" y="13620"/>
                  <a:pt x="5120" y="13398"/>
                </a:cubicBezTo>
                <a:lnTo>
                  <a:pt x="5120" y="12590"/>
                </a:lnTo>
                <a:cubicBezTo>
                  <a:pt x="5120" y="12136"/>
                  <a:pt x="4968" y="11715"/>
                  <a:pt x="4710" y="11375"/>
                </a:cubicBezTo>
                <a:lnTo>
                  <a:pt x="9081" y="11375"/>
                </a:lnTo>
                <a:cubicBezTo>
                  <a:pt x="8837" y="11715"/>
                  <a:pt x="8685" y="12136"/>
                  <a:pt x="8685" y="12590"/>
                </a:cubicBezTo>
                <a:lnTo>
                  <a:pt x="8685" y="13398"/>
                </a:lnTo>
                <a:cubicBezTo>
                  <a:pt x="8685" y="13620"/>
                  <a:pt x="8859" y="13805"/>
                  <a:pt x="9081" y="13805"/>
                </a:cubicBezTo>
                <a:lnTo>
                  <a:pt x="13396" y="13805"/>
                </a:lnTo>
                <a:cubicBezTo>
                  <a:pt x="13617" y="13805"/>
                  <a:pt x="13805" y="13620"/>
                  <a:pt x="13805" y="13398"/>
                </a:cubicBezTo>
                <a:lnTo>
                  <a:pt x="13805" y="12590"/>
                </a:lnTo>
                <a:cubicBezTo>
                  <a:pt x="13805" y="11749"/>
                  <a:pt x="13278" y="11025"/>
                  <a:pt x="12543" y="10719"/>
                </a:cubicBezTo>
                <a:cubicBezTo>
                  <a:pt x="12739" y="10453"/>
                  <a:pt x="12857" y="10113"/>
                  <a:pt x="12857" y="9762"/>
                </a:cubicBezTo>
                <a:cubicBezTo>
                  <a:pt x="12857" y="9002"/>
                  <a:pt x="12344" y="8371"/>
                  <a:pt x="11642" y="8194"/>
                </a:cubicBezTo>
                <a:lnTo>
                  <a:pt x="11642" y="5658"/>
                </a:lnTo>
                <a:lnTo>
                  <a:pt x="13396" y="5658"/>
                </a:lnTo>
                <a:cubicBezTo>
                  <a:pt x="13617" y="5658"/>
                  <a:pt x="13805" y="5484"/>
                  <a:pt x="13805" y="5249"/>
                </a:cubicBezTo>
                <a:lnTo>
                  <a:pt x="13805" y="4444"/>
                </a:lnTo>
                <a:cubicBezTo>
                  <a:pt x="13805" y="3602"/>
                  <a:pt x="13278" y="2878"/>
                  <a:pt x="12543" y="2572"/>
                </a:cubicBezTo>
                <a:cubicBezTo>
                  <a:pt x="12753" y="2281"/>
                  <a:pt x="12879" y="1919"/>
                  <a:pt x="12857" y="1532"/>
                </a:cubicBezTo>
                <a:cubicBezTo>
                  <a:pt x="12809" y="679"/>
                  <a:pt x="12108" y="14"/>
                  <a:pt x="11266" y="3"/>
                </a:cubicBezTo>
                <a:cubicBezTo>
                  <a:pt x="11258" y="3"/>
                  <a:pt x="11249" y="3"/>
                  <a:pt x="11240" y="3"/>
                </a:cubicBezTo>
                <a:cubicBezTo>
                  <a:pt x="10341" y="3"/>
                  <a:pt x="9620" y="724"/>
                  <a:pt x="9620" y="1616"/>
                </a:cubicBezTo>
                <a:cubicBezTo>
                  <a:pt x="9620" y="1908"/>
                  <a:pt x="9701" y="2188"/>
                  <a:pt x="9841" y="2421"/>
                </a:cubicBezTo>
                <a:lnTo>
                  <a:pt x="3961" y="2421"/>
                </a:lnTo>
                <a:cubicBezTo>
                  <a:pt x="4113" y="2163"/>
                  <a:pt x="4183" y="1860"/>
                  <a:pt x="4172" y="1546"/>
                </a:cubicBezTo>
                <a:cubicBezTo>
                  <a:pt x="4138" y="715"/>
                  <a:pt x="3459" y="36"/>
                  <a:pt x="2629" y="3"/>
                </a:cubicBezTo>
                <a:cubicBezTo>
                  <a:pt x="2601" y="1"/>
                  <a:pt x="2573" y="1"/>
                  <a:pt x="25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431" name="Google Shape;1431;p48"/>
          <p:cNvGrpSpPr/>
          <p:nvPr/>
        </p:nvGrpSpPr>
        <p:grpSpPr>
          <a:xfrm>
            <a:off x="4758550" y="1965475"/>
            <a:ext cx="345150" cy="345250"/>
            <a:chOff x="4744963" y="2117875"/>
            <a:chExt cx="345150" cy="345250"/>
          </a:xfrm>
        </p:grpSpPr>
        <p:sp>
          <p:nvSpPr>
            <p:cNvPr id="1432" name="Google Shape;1432;p48"/>
            <p:cNvSpPr/>
            <p:nvPr/>
          </p:nvSpPr>
          <p:spPr>
            <a:xfrm>
              <a:off x="4744963" y="2117875"/>
              <a:ext cx="345150" cy="345250"/>
            </a:xfrm>
            <a:custGeom>
              <a:avLst/>
              <a:gdLst/>
              <a:ahLst/>
              <a:cxnLst/>
              <a:rect l="l" t="t" r="r" b="b"/>
              <a:pathLst>
                <a:path w="13806" h="13810" extrusionOk="0">
                  <a:moveTo>
                    <a:pt x="6910" y="872"/>
                  </a:moveTo>
                  <a:cubicBezTo>
                    <a:pt x="7482" y="1256"/>
                    <a:pt x="7926" y="1817"/>
                    <a:pt x="8172" y="2448"/>
                  </a:cubicBezTo>
                  <a:cubicBezTo>
                    <a:pt x="7774" y="2614"/>
                    <a:pt x="7342" y="2695"/>
                    <a:pt x="6910" y="2695"/>
                  </a:cubicBezTo>
                  <a:cubicBezTo>
                    <a:pt x="6464" y="2695"/>
                    <a:pt x="6043" y="2614"/>
                    <a:pt x="5648" y="2448"/>
                  </a:cubicBezTo>
                  <a:cubicBezTo>
                    <a:pt x="5892" y="1817"/>
                    <a:pt x="6338" y="1256"/>
                    <a:pt x="6910" y="872"/>
                  </a:cubicBezTo>
                  <a:close/>
                  <a:moveTo>
                    <a:pt x="8372" y="3245"/>
                  </a:moveTo>
                  <a:cubicBezTo>
                    <a:pt x="8383" y="3385"/>
                    <a:pt x="8394" y="3526"/>
                    <a:pt x="8394" y="3666"/>
                  </a:cubicBezTo>
                  <a:lnTo>
                    <a:pt x="8394" y="7007"/>
                  </a:lnTo>
                  <a:lnTo>
                    <a:pt x="5426" y="7007"/>
                  </a:lnTo>
                  <a:lnTo>
                    <a:pt x="5426" y="3666"/>
                  </a:lnTo>
                  <a:cubicBezTo>
                    <a:pt x="5426" y="3526"/>
                    <a:pt x="5437" y="3385"/>
                    <a:pt x="5448" y="3245"/>
                  </a:cubicBezTo>
                  <a:cubicBezTo>
                    <a:pt x="5903" y="3419"/>
                    <a:pt x="6408" y="3514"/>
                    <a:pt x="6910" y="3514"/>
                  </a:cubicBezTo>
                  <a:cubicBezTo>
                    <a:pt x="7412" y="3514"/>
                    <a:pt x="7903" y="3419"/>
                    <a:pt x="8372" y="3245"/>
                  </a:cubicBezTo>
                  <a:close/>
                  <a:moveTo>
                    <a:pt x="4618" y="6084"/>
                  </a:moveTo>
                  <a:lnTo>
                    <a:pt x="4618" y="7114"/>
                  </a:lnTo>
                  <a:lnTo>
                    <a:pt x="3813" y="7383"/>
                  </a:lnTo>
                  <a:lnTo>
                    <a:pt x="3813" y="6833"/>
                  </a:lnTo>
                  <a:cubicBezTo>
                    <a:pt x="3813" y="6553"/>
                    <a:pt x="3998" y="6294"/>
                    <a:pt x="4267" y="6202"/>
                  </a:cubicBezTo>
                  <a:lnTo>
                    <a:pt x="4618" y="6084"/>
                  </a:lnTo>
                  <a:close/>
                  <a:moveTo>
                    <a:pt x="9199" y="6084"/>
                  </a:moveTo>
                  <a:lnTo>
                    <a:pt x="9550" y="6202"/>
                  </a:lnTo>
                  <a:cubicBezTo>
                    <a:pt x="9819" y="6294"/>
                    <a:pt x="10007" y="6553"/>
                    <a:pt x="10007" y="6833"/>
                  </a:cubicBezTo>
                  <a:lnTo>
                    <a:pt x="10007" y="7383"/>
                  </a:lnTo>
                  <a:lnTo>
                    <a:pt x="9199" y="7114"/>
                  </a:lnTo>
                  <a:lnTo>
                    <a:pt x="9199" y="6084"/>
                  </a:lnTo>
                  <a:close/>
                  <a:moveTo>
                    <a:pt x="4618" y="3514"/>
                  </a:moveTo>
                  <a:lnTo>
                    <a:pt x="4618" y="3666"/>
                  </a:lnTo>
                  <a:lnTo>
                    <a:pt x="4618" y="5242"/>
                  </a:lnTo>
                  <a:lnTo>
                    <a:pt x="4009" y="5442"/>
                  </a:lnTo>
                  <a:cubicBezTo>
                    <a:pt x="3403" y="5641"/>
                    <a:pt x="2994" y="6213"/>
                    <a:pt x="2994" y="6844"/>
                  </a:cubicBezTo>
                  <a:lnTo>
                    <a:pt x="2994" y="7955"/>
                  </a:lnTo>
                  <a:cubicBezTo>
                    <a:pt x="2994" y="8190"/>
                    <a:pt x="3190" y="8360"/>
                    <a:pt x="3405" y="8360"/>
                  </a:cubicBezTo>
                  <a:cubicBezTo>
                    <a:pt x="3447" y="8360"/>
                    <a:pt x="3490" y="8353"/>
                    <a:pt x="3532" y="8339"/>
                  </a:cubicBezTo>
                  <a:lnTo>
                    <a:pt x="5087" y="7826"/>
                  </a:lnTo>
                  <a:lnTo>
                    <a:pt x="5693" y="7826"/>
                  </a:lnTo>
                  <a:lnTo>
                    <a:pt x="5693" y="9170"/>
                  </a:lnTo>
                  <a:lnTo>
                    <a:pt x="820" y="9170"/>
                  </a:lnTo>
                  <a:lnTo>
                    <a:pt x="820" y="3641"/>
                  </a:lnTo>
                  <a:cubicBezTo>
                    <a:pt x="820" y="3570"/>
                    <a:pt x="879" y="3514"/>
                    <a:pt x="949" y="3514"/>
                  </a:cubicBezTo>
                  <a:close/>
                  <a:moveTo>
                    <a:pt x="7306" y="7826"/>
                  </a:moveTo>
                  <a:lnTo>
                    <a:pt x="7306" y="9170"/>
                  </a:lnTo>
                  <a:lnTo>
                    <a:pt x="6500" y="9170"/>
                  </a:lnTo>
                  <a:lnTo>
                    <a:pt x="6500" y="7826"/>
                  </a:lnTo>
                  <a:close/>
                  <a:moveTo>
                    <a:pt x="12871" y="3514"/>
                  </a:moveTo>
                  <a:cubicBezTo>
                    <a:pt x="12941" y="3514"/>
                    <a:pt x="13000" y="3570"/>
                    <a:pt x="13000" y="3641"/>
                  </a:cubicBezTo>
                  <a:lnTo>
                    <a:pt x="13000" y="9170"/>
                  </a:lnTo>
                  <a:lnTo>
                    <a:pt x="8125" y="9170"/>
                  </a:lnTo>
                  <a:lnTo>
                    <a:pt x="8125" y="7826"/>
                  </a:lnTo>
                  <a:lnTo>
                    <a:pt x="8733" y="7826"/>
                  </a:lnTo>
                  <a:lnTo>
                    <a:pt x="10288" y="8339"/>
                  </a:lnTo>
                  <a:cubicBezTo>
                    <a:pt x="10330" y="8353"/>
                    <a:pt x="10372" y="8360"/>
                    <a:pt x="10414" y="8360"/>
                  </a:cubicBezTo>
                  <a:cubicBezTo>
                    <a:pt x="10626" y="8360"/>
                    <a:pt x="10812" y="8190"/>
                    <a:pt x="10812" y="7955"/>
                  </a:cubicBezTo>
                  <a:lnTo>
                    <a:pt x="10812" y="6844"/>
                  </a:lnTo>
                  <a:cubicBezTo>
                    <a:pt x="10812" y="6213"/>
                    <a:pt x="10405" y="5641"/>
                    <a:pt x="9808" y="5442"/>
                  </a:cubicBezTo>
                  <a:lnTo>
                    <a:pt x="9199" y="5242"/>
                  </a:lnTo>
                  <a:lnTo>
                    <a:pt x="9199" y="3666"/>
                  </a:lnTo>
                  <a:lnTo>
                    <a:pt x="9199" y="3514"/>
                  </a:lnTo>
                  <a:close/>
                  <a:moveTo>
                    <a:pt x="13000" y="9978"/>
                  </a:moveTo>
                  <a:lnTo>
                    <a:pt x="13000" y="10654"/>
                  </a:lnTo>
                  <a:cubicBezTo>
                    <a:pt x="13000" y="10724"/>
                    <a:pt x="12941" y="10783"/>
                    <a:pt x="12871" y="10783"/>
                  </a:cubicBezTo>
                  <a:lnTo>
                    <a:pt x="949" y="10783"/>
                  </a:lnTo>
                  <a:cubicBezTo>
                    <a:pt x="879" y="10783"/>
                    <a:pt x="820" y="10724"/>
                    <a:pt x="820" y="10654"/>
                  </a:cubicBezTo>
                  <a:lnTo>
                    <a:pt x="820" y="9978"/>
                  </a:lnTo>
                  <a:close/>
                  <a:moveTo>
                    <a:pt x="8206" y="11602"/>
                  </a:moveTo>
                  <a:lnTo>
                    <a:pt x="8546" y="12994"/>
                  </a:lnTo>
                  <a:lnTo>
                    <a:pt x="5260" y="12994"/>
                  </a:lnTo>
                  <a:lnTo>
                    <a:pt x="5611" y="11602"/>
                  </a:lnTo>
                  <a:close/>
                  <a:moveTo>
                    <a:pt x="6906" y="0"/>
                  </a:moveTo>
                  <a:cubicBezTo>
                    <a:pt x="6837" y="0"/>
                    <a:pt x="6770" y="18"/>
                    <a:pt x="6711" y="53"/>
                  </a:cubicBezTo>
                  <a:cubicBezTo>
                    <a:pt x="5707" y="625"/>
                    <a:pt x="4991" y="1596"/>
                    <a:pt x="4736" y="2695"/>
                  </a:cubicBezTo>
                  <a:lnTo>
                    <a:pt x="949" y="2695"/>
                  </a:lnTo>
                  <a:cubicBezTo>
                    <a:pt x="433" y="2695"/>
                    <a:pt x="1" y="3116"/>
                    <a:pt x="1" y="3641"/>
                  </a:cubicBezTo>
                  <a:lnTo>
                    <a:pt x="1" y="10654"/>
                  </a:lnTo>
                  <a:cubicBezTo>
                    <a:pt x="1" y="11170"/>
                    <a:pt x="433" y="11602"/>
                    <a:pt x="949" y="11602"/>
                  </a:cubicBezTo>
                  <a:lnTo>
                    <a:pt x="4770" y="11602"/>
                  </a:lnTo>
                  <a:lnTo>
                    <a:pt x="4430" y="12994"/>
                  </a:lnTo>
                  <a:lnTo>
                    <a:pt x="3684" y="12994"/>
                  </a:lnTo>
                  <a:cubicBezTo>
                    <a:pt x="3473" y="12994"/>
                    <a:pt x="3297" y="13145"/>
                    <a:pt x="3274" y="13355"/>
                  </a:cubicBezTo>
                  <a:cubicBezTo>
                    <a:pt x="3238" y="13599"/>
                    <a:pt x="3437" y="13810"/>
                    <a:pt x="3673" y="13810"/>
                  </a:cubicBezTo>
                  <a:lnTo>
                    <a:pt x="10136" y="13810"/>
                  </a:lnTo>
                  <a:cubicBezTo>
                    <a:pt x="10347" y="13810"/>
                    <a:pt x="10520" y="13658"/>
                    <a:pt x="10546" y="13448"/>
                  </a:cubicBezTo>
                  <a:cubicBezTo>
                    <a:pt x="10568" y="13204"/>
                    <a:pt x="10380" y="12994"/>
                    <a:pt x="10147" y="12994"/>
                  </a:cubicBezTo>
                  <a:lnTo>
                    <a:pt x="9387" y="12994"/>
                  </a:lnTo>
                  <a:lnTo>
                    <a:pt x="9036" y="11602"/>
                  </a:lnTo>
                  <a:lnTo>
                    <a:pt x="12871" y="11602"/>
                  </a:lnTo>
                  <a:cubicBezTo>
                    <a:pt x="13385" y="11602"/>
                    <a:pt x="13805" y="11170"/>
                    <a:pt x="13805" y="10654"/>
                  </a:cubicBezTo>
                  <a:lnTo>
                    <a:pt x="13805" y="3641"/>
                  </a:lnTo>
                  <a:cubicBezTo>
                    <a:pt x="13805" y="3116"/>
                    <a:pt x="13385" y="2695"/>
                    <a:pt x="12871" y="2695"/>
                  </a:cubicBezTo>
                  <a:lnTo>
                    <a:pt x="9084" y="2695"/>
                  </a:lnTo>
                  <a:cubicBezTo>
                    <a:pt x="8826" y="1596"/>
                    <a:pt x="8113" y="625"/>
                    <a:pt x="7109" y="53"/>
                  </a:cubicBezTo>
                  <a:cubicBezTo>
                    <a:pt x="7045" y="18"/>
                    <a:pt x="6975"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33" name="Google Shape;1433;p48"/>
            <p:cNvSpPr/>
            <p:nvPr/>
          </p:nvSpPr>
          <p:spPr>
            <a:xfrm>
              <a:off x="4907463" y="2232300"/>
              <a:ext cx="20150" cy="40350"/>
            </a:xfrm>
            <a:custGeom>
              <a:avLst/>
              <a:gdLst/>
              <a:ahLst/>
              <a:cxnLst/>
              <a:rect l="l" t="t" r="r" b="b"/>
              <a:pathLst>
                <a:path w="806" h="1614" extrusionOk="0">
                  <a:moveTo>
                    <a:pt x="410" y="1"/>
                  </a:moveTo>
                  <a:cubicBezTo>
                    <a:pt x="188" y="1"/>
                    <a:pt x="0" y="186"/>
                    <a:pt x="0" y="410"/>
                  </a:cubicBezTo>
                  <a:lnTo>
                    <a:pt x="0" y="1215"/>
                  </a:lnTo>
                  <a:cubicBezTo>
                    <a:pt x="0" y="1437"/>
                    <a:pt x="188" y="1614"/>
                    <a:pt x="410" y="1614"/>
                  </a:cubicBezTo>
                  <a:cubicBezTo>
                    <a:pt x="632" y="1614"/>
                    <a:pt x="806" y="1437"/>
                    <a:pt x="806" y="1215"/>
                  </a:cubicBezTo>
                  <a:lnTo>
                    <a:pt x="806" y="410"/>
                  </a:lnTo>
                  <a:cubicBezTo>
                    <a:pt x="806" y="186"/>
                    <a:pt x="632"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434" name="Google Shape;1434;p48"/>
          <p:cNvSpPr/>
          <p:nvPr/>
        </p:nvSpPr>
        <p:spPr>
          <a:xfrm>
            <a:off x="1721725" y="1965550"/>
            <a:ext cx="359300" cy="345150"/>
          </a:xfrm>
          <a:custGeom>
            <a:avLst/>
            <a:gdLst/>
            <a:ahLst/>
            <a:cxnLst/>
            <a:rect l="l" t="t" r="r" b="b"/>
            <a:pathLst>
              <a:path w="14372" h="13806" extrusionOk="0">
                <a:moveTo>
                  <a:pt x="7196" y="2493"/>
                </a:moveTo>
                <a:lnTo>
                  <a:pt x="8809" y="3217"/>
                </a:lnTo>
                <a:cubicBezTo>
                  <a:pt x="8842" y="3231"/>
                  <a:pt x="8879" y="3242"/>
                  <a:pt x="8901" y="3265"/>
                </a:cubicBezTo>
                <a:lnTo>
                  <a:pt x="5476" y="3265"/>
                </a:lnTo>
                <a:cubicBezTo>
                  <a:pt x="5501" y="3242"/>
                  <a:pt x="5535" y="3231"/>
                  <a:pt x="5571" y="3217"/>
                </a:cubicBezTo>
                <a:lnTo>
                  <a:pt x="7196" y="2493"/>
                </a:lnTo>
                <a:close/>
                <a:moveTo>
                  <a:pt x="12876" y="3545"/>
                </a:moveTo>
                <a:cubicBezTo>
                  <a:pt x="13098" y="3545"/>
                  <a:pt x="13286" y="3722"/>
                  <a:pt x="13286" y="3943"/>
                </a:cubicBezTo>
                <a:cubicBezTo>
                  <a:pt x="13286" y="4165"/>
                  <a:pt x="13098" y="4353"/>
                  <a:pt x="12876" y="4353"/>
                </a:cubicBezTo>
                <a:cubicBezTo>
                  <a:pt x="12655" y="4353"/>
                  <a:pt x="12478" y="4165"/>
                  <a:pt x="12478" y="3943"/>
                </a:cubicBezTo>
                <a:cubicBezTo>
                  <a:pt x="12478" y="3722"/>
                  <a:pt x="12655" y="3545"/>
                  <a:pt x="12876" y="3545"/>
                </a:cubicBezTo>
                <a:close/>
                <a:moveTo>
                  <a:pt x="9218" y="4072"/>
                </a:moveTo>
                <a:lnTo>
                  <a:pt x="9218" y="4878"/>
                </a:lnTo>
                <a:lnTo>
                  <a:pt x="5173" y="4878"/>
                </a:lnTo>
                <a:lnTo>
                  <a:pt x="5173" y="4072"/>
                </a:lnTo>
                <a:close/>
                <a:moveTo>
                  <a:pt x="8901" y="5685"/>
                </a:moveTo>
                <a:cubicBezTo>
                  <a:pt x="8879" y="5708"/>
                  <a:pt x="8842" y="5719"/>
                  <a:pt x="8809" y="5742"/>
                </a:cubicBezTo>
                <a:lnTo>
                  <a:pt x="7196" y="6457"/>
                </a:lnTo>
                <a:lnTo>
                  <a:pt x="5571" y="5742"/>
                </a:lnTo>
                <a:cubicBezTo>
                  <a:pt x="5535" y="5719"/>
                  <a:pt x="5501" y="5708"/>
                  <a:pt x="5476" y="5685"/>
                </a:cubicBezTo>
                <a:close/>
                <a:moveTo>
                  <a:pt x="7196" y="7343"/>
                </a:moveTo>
                <a:lnTo>
                  <a:pt x="8809" y="8070"/>
                </a:lnTo>
                <a:cubicBezTo>
                  <a:pt x="8842" y="8081"/>
                  <a:pt x="8879" y="8092"/>
                  <a:pt x="8901" y="8115"/>
                </a:cubicBezTo>
                <a:lnTo>
                  <a:pt x="5476" y="8115"/>
                </a:lnTo>
                <a:cubicBezTo>
                  <a:pt x="5501" y="8092"/>
                  <a:pt x="5535" y="8081"/>
                  <a:pt x="5571" y="8070"/>
                </a:cubicBezTo>
                <a:lnTo>
                  <a:pt x="7196" y="7343"/>
                </a:lnTo>
                <a:close/>
                <a:moveTo>
                  <a:pt x="9218" y="8923"/>
                </a:moveTo>
                <a:lnTo>
                  <a:pt x="9218" y="9728"/>
                </a:lnTo>
                <a:lnTo>
                  <a:pt x="5173" y="9728"/>
                </a:lnTo>
                <a:lnTo>
                  <a:pt x="5173" y="8923"/>
                </a:lnTo>
                <a:close/>
                <a:moveTo>
                  <a:pt x="1504" y="9473"/>
                </a:moveTo>
                <a:cubicBezTo>
                  <a:pt x="1725" y="9473"/>
                  <a:pt x="1899" y="9658"/>
                  <a:pt x="1899" y="9879"/>
                </a:cubicBezTo>
                <a:cubicBezTo>
                  <a:pt x="1899" y="10104"/>
                  <a:pt x="1725" y="10278"/>
                  <a:pt x="1504" y="10278"/>
                </a:cubicBezTo>
                <a:cubicBezTo>
                  <a:pt x="1282" y="10278"/>
                  <a:pt x="1094" y="10104"/>
                  <a:pt x="1094" y="9879"/>
                </a:cubicBezTo>
                <a:cubicBezTo>
                  <a:pt x="1094" y="9658"/>
                  <a:pt x="1282" y="9473"/>
                  <a:pt x="1504" y="9473"/>
                </a:cubicBezTo>
                <a:close/>
                <a:moveTo>
                  <a:pt x="8901" y="10547"/>
                </a:moveTo>
                <a:cubicBezTo>
                  <a:pt x="8879" y="10558"/>
                  <a:pt x="8842" y="10581"/>
                  <a:pt x="8809" y="10595"/>
                </a:cubicBezTo>
                <a:lnTo>
                  <a:pt x="7196" y="11307"/>
                </a:lnTo>
                <a:lnTo>
                  <a:pt x="5571" y="10595"/>
                </a:lnTo>
                <a:cubicBezTo>
                  <a:pt x="5535" y="10581"/>
                  <a:pt x="5501" y="10558"/>
                  <a:pt x="5476" y="10547"/>
                </a:cubicBezTo>
                <a:close/>
                <a:moveTo>
                  <a:pt x="4765" y="1"/>
                </a:moveTo>
                <a:cubicBezTo>
                  <a:pt x="4701" y="1"/>
                  <a:pt x="4632" y="16"/>
                  <a:pt x="4564" y="50"/>
                </a:cubicBezTo>
                <a:cubicBezTo>
                  <a:pt x="4460" y="97"/>
                  <a:pt x="4368" y="249"/>
                  <a:pt x="4354" y="367"/>
                </a:cubicBezTo>
                <a:cubicBezTo>
                  <a:pt x="4343" y="880"/>
                  <a:pt x="4648" y="1360"/>
                  <a:pt x="5114" y="1570"/>
                </a:cubicBezTo>
                <a:lnTo>
                  <a:pt x="6191" y="2050"/>
                </a:lnTo>
                <a:lnTo>
                  <a:pt x="5243" y="2471"/>
                </a:lnTo>
                <a:cubicBezTo>
                  <a:pt x="4704" y="2715"/>
                  <a:pt x="4354" y="3242"/>
                  <a:pt x="4354" y="3826"/>
                </a:cubicBezTo>
                <a:lnTo>
                  <a:pt x="4354" y="5124"/>
                </a:lnTo>
                <a:cubicBezTo>
                  <a:pt x="4354" y="5708"/>
                  <a:pt x="4704" y="6247"/>
                  <a:pt x="5243" y="6479"/>
                </a:cubicBezTo>
                <a:lnTo>
                  <a:pt x="6191" y="6900"/>
                </a:lnTo>
                <a:lnTo>
                  <a:pt x="5243" y="7321"/>
                </a:lnTo>
                <a:cubicBezTo>
                  <a:pt x="4881" y="7484"/>
                  <a:pt x="4612" y="7764"/>
                  <a:pt x="4472" y="8115"/>
                </a:cubicBezTo>
                <a:lnTo>
                  <a:pt x="3117" y="8115"/>
                </a:lnTo>
                <a:cubicBezTo>
                  <a:pt x="3021" y="8115"/>
                  <a:pt x="2929" y="8151"/>
                  <a:pt x="2859" y="8210"/>
                </a:cubicBezTo>
                <a:lnTo>
                  <a:pt x="2124" y="8827"/>
                </a:lnTo>
                <a:cubicBezTo>
                  <a:pt x="1938" y="8716"/>
                  <a:pt x="1726" y="8653"/>
                  <a:pt x="1498" y="8653"/>
                </a:cubicBezTo>
                <a:cubicBezTo>
                  <a:pt x="1324" y="8653"/>
                  <a:pt x="1141" y="8690"/>
                  <a:pt x="954" y="8771"/>
                </a:cubicBezTo>
                <a:cubicBezTo>
                  <a:pt x="721" y="8875"/>
                  <a:pt x="522" y="9074"/>
                  <a:pt x="415" y="9307"/>
                </a:cubicBezTo>
                <a:cubicBezTo>
                  <a:pt x="0" y="10206"/>
                  <a:pt x="646" y="11081"/>
                  <a:pt x="1497" y="11081"/>
                </a:cubicBezTo>
                <a:cubicBezTo>
                  <a:pt x="1676" y="11081"/>
                  <a:pt x="1864" y="11042"/>
                  <a:pt x="2053" y="10957"/>
                </a:cubicBezTo>
                <a:cubicBezTo>
                  <a:pt x="2286" y="10850"/>
                  <a:pt x="2485" y="10665"/>
                  <a:pt x="2589" y="10418"/>
                </a:cubicBezTo>
                <a:cubicBezTo>
                  <a:pt x="2741" y="10079"/>
                  <a:pt x="2741" y="9739"/>
                  <a:pt x="2637" y="9447"/>
                </a:cubicBezTo>
                <a:lnTo>
                  <a:pt x="3268" y="8923"/>
                </a:lnTo>
                <a:lnTo>
                  <a:pt x="4354" y="8923"/>
                </a:lnTo>
                <a:lnTo>
                  <a:pt x="4354" y="9975"/>
                </a:lnTo>
                <a:cubicBezTo>
                  <a:pt x="4354" y="10558"/>
                  <a:pt x="4704" y="11097"/>
                  <a:pt x="5243" y="11330"/>
                </a:cubicBezTo>
                <a:lnTo>
                  <a:pt x="6191" y="11751"/>
                </a:lnTo>
                <a:lnTo>
                  <a:pt x="5114" y="12230"/>
                </a:lnTo>
                <a:cubicBezTo>
                  <a:pt x="4648" y="12441"/>
                  <a:pt x="4343" y="12920"/>
                  <a:pt x="4354" y="13434"/>
                </a:cubicBezTo>
                <a:cubicBezTo>
                  <a:pt x="4368" y="13563"/>
                  <a:pt x="4460" y="13703"/>
                  <a:pt x="4564" y="13762"/>
                </a:cubicBezTo>
                <a:cubicBezTo>
                  <a:pt x="4629" y="13792"/>
                  <a:pt x="4694" y="13805"/>
                  <a:pt x="4755" y="13805"/>
                </a:cubicBezTo>
                <a:cubicBezTo>
                  <a:pt x="4985" y="13805"/>
                  <a:pt x="5173" y="13618"/>
                  <a:pt x="5173" y="13386"/>
                </a:cubicBezTo>
                <a:cubicBezTo>
                  <a:pt x="5162" y="13212"/>
                  <a:pt x="5254" y="13061"/>
                  <a:pt x="5406" y="12991"/>
                </a:cubicBezTo>
                <a:lnTo>
                  <a:pt x="7196" y="12194"/>
                </a:lnTo>
                <a:lnTo>
                  <a:pt x="8971" y="12991"/>
                </a:lnTo>
                <a:cubicBezTo>
                  <a:pt x="9123" y="13061"/>
                  <a:pt x="9218" y="13212"/>
                  <a:pt x="9218" y="13386"/>
                </a:cubicBezTo>
                <a:cubicBezTo>
                  <a:pt x="9209" y="13618"/>
                  <a:pt x="9396" y="13805"/>
                  <a:pt x="9624" y="13805"/>
                </a:cubicBezTo>
                <a:cubicBezTo>
                  <a:pt x="9685" y="13805"/>
                  <a:pt x="9749" y="13792"/>
                  <a:pt x="9813" y="13762"/>
                </a:cubicBezTo>
                <a:cubicBezTo>
                  <a:pt x="9920" y="13703"/>
                  <a:pt x="10012" y="13563"/>
                  <a:pt x="10023" y="13434"/>
                </a:cubicBezTo>
                <a:cubicBezTo>
                  <a:pt x="10035" y="12920"/>
                  <a:pt x="9732" y="12441"/>
                  <a:pt x="9263" y="12230"/>
                </a:cubicBezTo>
                <a:lnTo>
                  <a:pt x="8189" y="11751"/>
                </a:lnTo>
                <a:lnTo>
                  <a:pt x="9137" y="11330"/>
                </a:lnTo>
                <a:cubicBezTo>
                  <a:pt x="9673" y="11097"/>
                  <a:pt x="10023" y="10558"/>
                  <a:pt x="10023" y="9975"/>
                </a:cubicBezTo>
                <a:lnTo>
                  <a:pt x="10023" y="8676"/>
                </a:lnTo>
                <a:cubicBezTo>
                  <a:pt x="10023" y="8092"/>
                  <a:pt x="9673" y="7565"/>
                  <a:pt x="9137" y="7321"/>
                </a:cubicBezTo>
                <a:lnTo>
                  <a:pt x="8189" y="6900"/>
                </a:lnTo>
                <a:lnTo>
                  <a:pt x="9137" y="6479"/>
                </a:lnTo>
                <a:cubicBezTo>
                  <a:pt x="9499" y="6317"/>
                  <a:pt x="9768" y="6036"/>
                  <a:pt x="9908" y="5685"/>
                </a:cubicBezTo>
                <a:lnTo>
                  <a:pt x="11275" y="5685"/>
                </a:lnTo>
                <a:cubicBezTo>
                  <a:pt x="11356" y="5685"/>
                  <a:pt x="11437" y="5660"/>
                  <a:pt x="11507" y="5601"/>
                </a:cubicBezTo>
                <a:lnTo>
                  <a:pt x="12256" y="4984"/>
                </a:lnTo>
                <a:cubicBezTo>
                  <a:pt x="12438" y="5086"/>
                  <a:pt x="12651" y="5147"/>
                  <a:pt x="12878" y="5147"/>
                </a:cubicBezTo>
                <a:cubicBezTo>
                  <a:pt x="13062" y="5147"/>
                  <a:pt x="13255" y="5107"/>
                  <a:pt x="13449" y="5018"/>
                </a:cubicBezTo>
                <a:cubicBezTo>
                  <a:pt x="13682" y="4914"/>
                  <a:pt x="13858" y="4726"/>
                  <a:pt x="13962" y="4504"/>
                </a:cubicBezTo>
                <a:cubicBezTo>
                  <a:pt x="14372" y="3604"/>
                  <a:pt x="13729" y="2726"/>
                  <a:pt x="12876" y="2726"/>
                </a:cubicBezTo>
                <a:cubicBezTo>
                  <a:pt x="12209" y="2726"/>
                  <a:pt x="11662" y="3265"/>
                  <a:pt x="11662" y="3932"/>
                </a:cubicBezTo>
                <a:cubicBezTo>
                  <a:pt x="11662" y="4084"/>
                  <a:pt x="11695" y="4224"/>
                  <a:pt x="11743" y="4364"/>
                </a:cubicBezTo>
                <a:lnTo>
                  <a:pt x="11112" y="4878"/>
                </a:lnTo>
                <a:lnTo>
                  <a:pt x="10023" y="4878"/>
                </a:lnTo>
                <a:lnTo>
                  <a:pt x="10023" y="3826"/>
                </a:lnTo>
                <a:cubicBezTo>
                  <a:pt x="10023" y="3242"/>
                  <a:pt x="9673" y="2715"/>
                  <a:pt x="9137" y="2471"/>
                </a:cubicBezTo>
                <a:lnTo>
                  <a:pt x="8189" y="2050"/>
                </a:lnTo>
                <a:lnTo>
                  <a:pt x="9263" y="1570"/>
                </a:lnTo>
                <a:cubicBezTo>
                  <a:pt x="9732" y="1360"/>
                  <a:pt x="10035" y="880"/>
                  <a:pt x="10023" y="367"/>
                </a:cubicBezTo>
                <a:cubicBezTo>
                  <a:pt x="10012" y="249"/>
                  <a:pt x="9920" y="97"/>
                  <a:pt x="9813" y="50"/>
                </a:cubicBezTo>
                <a:cubicBezTo>
                  <a:pt x="9745" y="16"/>
                  <a:pt x="9678" y="1"/>
                  <a:pt x="9614" y="1"/>
                </a:cubicBezTo>
                <a:cubicBezTo>
                  <a:pt x="9390" y="1"/>
                  <a:pt x="9210" y="185"/>
                  <a:pt x="9218" y="412"/>
                </a:cubicBezTo>
                <a:cubicBezTo>
                  <a:pt x="9218" y="588"/>
                  <a:pt x="9123" y="751"/>
                  <a:pt x="8971" y="810"/>
                </a:cubicBezTo>
                <a:lnTo>
                  <a:pt x="7196" y="1604"/>
                </a:lnTo>
                <a:lnTo>
                  <a:pt x="5406" y="810"/>
                </a:lnTo>
                <a:cubicBezTo>
                  <a:pt x="5254" y="751"/>
                  <a:pt x="5162" y="588"/>
                  <a:pt x="5173" y="412"/>
                </a:cubicBezTo>
                <a:cubicBezTo>
                  <a:pt x="5173" y="185"/>
                  <a:pt x="4990" y="1"/>
                  <a:pt x="47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435" name="Google Shape;1435;p48"/>
          <p:cNvGrpSpPr/>
          <p:nvPr/>
        </p:nvGrpSpPr>
        <p:grpSpPr>
          <a:xfrm>
            <a:off x="2516463" y="1965625"/>
            <a:ext cx="346050" cy="345100"/>
            <a:chOff x="2541313" y="2118025"/>
            <a:chExt cx="346050" cy="345100"/>
          </a:xfrm>
        </p:grpSpPr>
        <p:sp>
          <p:nvSpPr>
            <p:cNvPr id="1436" name="Google Shape;1436;p48"/>
            <p:cNvSpPr/>
            <p:nvPr/>
          </p:nvSpPr>
          <p:spPr>
            <a:xfrm>
              <a:off x="2581988" y="2362325"/>
              <a:ext cx="60750" cy="60475"/>
            </a:xfrm>
            <a:custGeom>
              <a:avLst/>
              <a:gdLst/>
              <a:ahLst/>
              <a:cxnLst/>
              <a:rect l="l" t="t" r="r" b="b"/>
              <a:pathLst>
                <a:path w="2430" h="2419" extrusionOk="0">
                  <a:moveTo>
                    <a:pt x="1215" y="806"/>
                  </a:moveTo>
                  <a:cubicBezTo>
                    <a:pt x="1437" y="806"/>
                    <a:pt x="1625" y="982"/>
                    <a:pt x="1625" y="1215"/>
                  </a:cubicBezTo>
                  <a:cubicBezTo>
                    <a:pt x="1625" y="1437"/>
                    <a:pt x="1437" y="1614"/>
                    <a:pt x="1215" y="1614"/>
                  </a:cubicBezTo>
                  <a:cubicBezTo>
                    <a:pt x="994" y="1614"/>
                    <a:pt x="806" y="1437"/>
                    <a:pt x="806" y="1215"/>
                  </a:cubicBezTo>
                  <a:cubicBezTo>
                    <a:pt x="806" y="982"/>
                    <a:pt x="994" y="806"/>
                    <a:pt x="1215" y="806"/>
                  </a:cubicBezTo>
                  <a:close/>
                  <a:moveTo>
                    <a:pt x="1215" y="1"/>
                  </a:moveTo>
                  <a:cubicBezTo>
                    <a:pt x="548" y="1"/>
                    <a:pt x="1" y="539"/>
                    <a:pt x="1" y="1215"/>
                  </a:cubicBezTo>
                  <a:cubicBezTo>
                    <a:pt x="1" y="1883"/>
                    <a:pt x="548" y="2419"/>
                    <a:pt x="1215" y="2419"/>
                  </a:cubicBezTo>
                  <a:cubicBezTo>
                    <a:pt x="1880" y="2419"/>
                    <a:pt x="2430" y="1883"/>
                    <a:pt x="2430" y="1215"/>
                  </a:cubicBezTo>
                  <a:cubicBezTo>
                    <a:pt x="2430" y="539"/>
                    <a:pt x="1880"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37" name="Google Shape;1437;p48"/>
            <p:cNvSpPr/>
            <p:nvPr/>
          </p:nvSpPr>
          <p:spPr>
            <a:xfrm>
              <a:off x="2541313" y="2118025"/>
              <a:ext cx="346050" cy="345100"/>
            </a:xfrm>
            <a:custGeom>
              <a:avLst/>
              <a:gdLst/>
              <a:ahLst/>
              <a:cxnLst/>
              <a:rect l="l" t="t" r="r" b="b"/>
              <a:pathLst>
                <a:path w="13842" h="13804" extrusionOk="0">
                  <a:moveTo>
                    <a:pt x="6892" y="806"/>
                  </a:moveTo>
                  <a:cubicBezTo>
                    <a:pt x="8266" y="806"/>
                    <a:pt x="9388" y="1880"/>
                    <a:pt x="9457" y="3228"/>
                  </a:cubicBezTo>
                  <a:lnTo>
                    <a:pt x="8652" y="3228"/>
                  </a:lnTo>
                  <a:cubicBezTo>
                    <a:pt x="8584" y="2324"/>
                    <a:pt x="7823" y="1613"/>
                    <a:pt x="6898" y="1613"/>
                  </a:cubicBezTo>
                  <a:cubicBezTo>
                    <a:pt x="6875" y="1613"/>
                    <a:pt x="6852" y="1614"/>
                    <a:pt x="6829" y="1615"/>
                  </a:cubicBezTo>
                  <a:cubicBezTo>
                    <a:pt x="5892" y="1660"/>
                    <a:pt x="5157" y="2456"/>
                    <a:pt x="5157" y="3391"/>
                  </a:cubicBezTo>
                  <a:lnTo>
                    <a:pt x="5157" y="4852"/>
                  </a:lnTo>
                  <a:lnTo>
                    <a:pt x="4349" y="4852"/>
                  </a:lnTo>
                  <a:lnTo>
                    <a:pt x="4349" y="3402"/>
                  </a:lnTo>
                  <a:cubicBezTo>
                    <a:pt x="4349" y="2010"/>
                    <a:pt x="5437" y="843"/>
                    <a:pt x="6829" y="807"/>
                  </a:cubicBezTo>
                  <a:cubicBezTo>
                    <a:pt x="6850" y="806"/>
                    <a:pt x="6871" y="806"/>
                    <a:pt x="6892" y="806"/>
                  </a:cubicBezTo>
                  <a:close/>
                  <a:moveTo>
                    <a:pt x="6917" y="7816"/>
                  </a:moveTo>
                  <a:cubicBezTo>
                    <a:pt x="7138" y="7816"/>
                    <a:pt x="7308" y="8001"/>
                    <a:pt x="7308" y="8218"/>
                  </a:cubicBezTo>
                  <a:lnTo>
                    <a:pt x="7308" y="9761"/>
                  </a:lnTo>
                  <a:lnTo>
                    <a:pt x="6500" y="9761"/>
                  </a:lnTo>
                  <a:lnTo>
                    <a:pt x="6500" y="8230"/>
                  </a:lnTo>
                  <a:cubicBezTo>
                    <a:pt x="6500" y="8019"/>
                    <a:pt x="6652" y="7843"/>
                    <a:pt x="6862" y="7820"/>
                  </a:cubicBezTo>
                  <a:cubicBezTo>
                    <a:pt x="6881" y="7818"/>
                    <a:pt x="6899" y="7816"/>
                    <a:pt x="6917" y="7816"/>
                  </a:cubicBezTo>
                  <a:close/>
                  <a:moveTo>
                    <a:pt x="9867" y="5657"/>
                  </a:moveTo>
                  <a:cubicBezTo>
                    <a:pt x="10088" y="5657"/>
                    <a:pt x="10276" y="5845"/>
                    <a:pt x="10276" y="6067"/>
                  </a:cubicBezTo>
                  <a:lnTo>
                    <a:pt x="10276" y="9761"/>
                  </a:lnTo>
                  <a:lnTo>
                    <a:pt x="8113" y="9761"/>
                  </a:lnTo>
                  <a:lnTo>
                    <a:pt x="8113" y="8241"/>
                  </a:lnTo>
                  <a:cubicBezTo>
                    <a:pt x="8113" y="7610"/>
                    <a:pt x="7600" y="7037"/>
                    <a:pt x="6969" y="7015"/>
                  </a:cubicBezTo>
                  <a:cubicBezTo>
                    <a:pt x="6941" y="7013"/>
                    <a:pt x="6914" y="7012"/>
                    <a:pt x="6887" y="7012"/>
                  </a:cubicBezTo>
                  <a:cubicBezTo>
                    <a:pt x="6233" y="7012"/>
                    <a:pt x="5695" y="7556"/>
                    <a:pt x="5695" y="8218"/>
                  </a:cubicBezTo>
                  <a:lnTo>
                    <a:pt x="5695" y="9761"/>
                  </a:lnTo>
                  <a:lnTo>
                    <a:pt x="5390" y="9761"/>
                  </a:lnTo>
                  <a:cubicBezTo>
                    <a:pt x="5028" y="8990"/>
                    <a:pt x="4338" y="8440"/>
                    <a:pt x="3532" y="8230"/>
                  </a:cubicBezTo>
                  <a:lnTo>
                    <a:pt x="3532" y="6067"/>
                  </a:lnTo>
                  <a:cubicBezTo>
                    <a:pt x="3532" y="5845"/>
                    <a:pt x="3718" y="5657"/>
                    <a:pt x="3942" y="5657"/>
                  </a:cubicBezTo>
                  <a:close/>
                  <a:moveTo>
                    <a:pt x="2842" y="8942"/>
                  </a:moveTo>
                  <a:cubicBezTo>
                    <a:pt x="3695" y="8942"/>
                    <a:pt x="4467" y="9492"/>
                    <a:pt x="4747" y="10297"/>
                  </a:cubicBezTo>
                  <a:cubicBezTo>
                    <a:pt x="4806" y="10463"/>
                    <a:pt x="4958" y="10567"/>
                    <a:pt x="5134" y="10567"/>
                  </a:cubicBezTo>
                  <a:lnTo>
                    <a:pt x="12591" y="10567"/>
                  </a:lnTo>
                  <a:cubicBezTo>
                    <a:pt x="12801" y="10567"/>
                    <a:pt x="12975" y="10718"/>
                    <a:pt x="13000" y="10917"/>
                  </a:cubicBezTo>
                  <a:cubicBezTo>
                    <a:pt x="13034" y="11164"/>
                    <a:pt x="12835" y="11374"/>
                    <a:pt x="12602" y="11374"/>
                  </a:cubicBezTo>
                  <a:lnTo>
                    <a:pt x="5134" y="11374"/>
                  </a:lnTo>
                  <a:cubicBezTo>
                    <a:pt x="4958" y="11374"/>
                    <a:pt x="4806" y="11478"/>
                    <a:pt x="4747" y="11644"/>
                  </a:cubicBezTo>
                  <a:cubicBezTo>
                    <a:pt x="4455" y="12449"/>
                    <a:pt x="3695" y="12988"/>
                    <a:pt x="2842" y="12988"/>
                  </a:cubicBezTo>
                  <a:cubicBezTo>
                    <a:pt x="1731" y="12988"/>
                    <a:pt x="820" y="12087"/>
                    <a:pt x="820" y="10965"/>
                  </a:cubicBezTo>
                  <a:cubicBezTo>
                    <a:pt x="820" y="9854"/>
                    <a:pt x="1731" y="8942"/>
                    <a:pt x="2842" y="8942"/>
                  </a:cubicBezTo>
                  <a:close/>
                  <a:moveTo>
                    <a:pt x="11657" y="12180"/>
                  </a:moveTo>
                  <a:lnTo>
                    <a:pt x="11657" y="12988"/>
                  </a:lnTo>
                  <a:lnTo>
                    <a:pt x="10299" y="12988"/>
                  </a:lnTo>
                  <a:lnTo>
                    <a:pt x="10299" y="12180"/>
                  </a:lnTo>
                  <a:close/>
                  <a:moveTo>
                    <a:pt x="6896" y="0"/>
                  </a:moveTo>
                  <a:cubicBezTo>
                    <a:pt x="5040" y="0"/>
                    <a:pt x="3532" y="1510"/>
                    <a:pt x="3532" y="3368"/>
                  </a:cubicBezTo>
                  <a:lnTo>
                    <a:pt x="3532" y="4922"/>
                  </a:lnTo>
                  <a:cubicBezTo>
                    <a:pt x="3064" y="5085"/>
                    <a:pt x="2724" y="5542"/>
                    <a:pt x="2724" y="6067"/>
                  </a:cubicBezTo>
                  <a:lnTo>
                    <a:pt x="2724" y="8137"/>
                  </a:lnTo>
                  <a:cubicBezTo>
                    <a:pt x="1218" y="8193"/>
                    <a:pt x="1" y="9444"/>
                    <a:pt x="1" y="10965"/>
                  </a:cubicBezTo>
                  <a:cubicBezTo>
                    <a:pt x="1" y="12530"/>
                    <a:pt x="1277" y="13804"/>
                    <a:pt x="2831" y="13804"/>
                  </a:cubicBezTo>
                  <a:cubicBezTo>
                    <a:pt x="3928" y="13804"/>
                    <a:pt x="4924" y="13161"/>
                    <a:pt x="5390" y="12180"/>
                  </a:cubicBezTo>
                  <a:lnTo>
                    <a:pt x="7881" y="12180"/>
                  </a:lnTo>
                  <a:lnTo>
                    <a:pt x="7881" y="13383"/>
                  </a:lnTo>
                  <a:cubicBezTo>
                    <a:pt x="7881" y="13593"/>
                    <a:pt x="8032" y="13770"/>
                    <a:pt x="8231" y="13793"/>
                  </a:cubicBezTo>
                  <a:cubicBezTo>
                    <a:pt x="8251" y="13796"/>
                    <a:pt x="8270" y="13797"/>
                    <a:pt x="8289" y="13797"/>
                  </a:cubicBezTo>
                  <a:cubicBezTo>
                    <a:pt x="8508" y="13797"/>
                    <a:pt x="8686" y="13611"/>
                    <a:pt x="8686" y="13397"/>
                  </a:cubicBezTo>
                  <a:lnTo>
                    <a:pt x="8686" y="12180"/>
                  </a:lnTo>
                  <a:lnTo>
                    <a:pt x="9494" y="12180"/>
                  </a:lnTo>
                  <a:lnTo>
                    <a:pt x="9494" y="13397"/>
                  </a:lnTo>
                  <a:cubicBezTo>
                    <a:pt x="9494" y="13619"/>
                    <a:pt x="9679" y="13804"/>
                    <a:pt x="9903" y="13804"/>
                  </a:cubicBezTo>
                  <a:lnTo>
                    <a:pt x="12052" y="13804"/>
                  </a:lnTo>
                  <a:cubicBezTo>
                    <a:pt x="12274" y="13804"/>
                    <a:pt x="12462" y="13619"/>
                    <a:pt x="12462" y="13397"/>
                  </a:cubicBezTo>
                  <a:lnTo>
                    <a:pt x="12462" y="12180"/>
                  </a:lnTo>
                  <a:lnTo>
                    <a:pt x="12580" y="12180"/>
                  </a:lnTo>
                  <a:cubicBezTo>
                    <a:pt x="13211" y="12180"/>
                    <a:pt x="13772" y="11666"/>
                    <a:pt x="13805" y="11035"/>
                  </a:cubicBezTo>
                  <a:cubicBezTo>
                    <a:pt x="13842" y="10334"/>
                    <a:pt x="13281" y="9761"/>
                    <a:pt x="12591" y="9761"/>
                  </a:cubicBezTo>
                  <a:lnTo>
                    <a:pt x="11082" y="9761"/>
                  </a:lnTo>
                  <a:lnTo>
                    <a:pt x="11082" y="6067"/>
                  </a:lnTo>
                  <a:cubicBezTo>
                    <a:pt x="11082" y="5388"/>
                    <a:pt x="10546" y="4852"/>
                    <a:pt x="9867" y="4852"/>
                  </a:cubicBezTo>
                  <a:lnTo>
                    <a:pt x="5962" y="4852"/>
                  </a:lnTo>
                  <a:lnTo>
                    <a:pt x="5962" y="3379"/>
                  </a:lnTo>
                  <a:cubicBezTo>
                    <a:pt x="5962" y="2888"/>
                    <a:pt x="6349" y="2456"/>
                    <a:pt x="6840" y="2420"/>
                  </a:cubicBezTo>
                  <a:cubicBezTo>
                    <a:pt x="6860" y="2419"/>
                    <a:pt x="6879" y="2418"/>
                    <a:pt x="6899" y="2418"/>
                  </a:cubicBezTo>
                  <a:cubicBezTo>
                    <a:pt x="7422" y="2418"/>
                    <a:pt x="7844" y="2849"/>
                    <a:pt x="7844" y="3368"/>
                  </a:cubicBezTo>
                  <a:lnTo>
                    <a:pt x="7844" y="3635"/>
                  </a:lnTo>
                  <a:cubicBezTo>
                    <a:pt x="7844" y="3859"/>
                    <a:pt x="8032" y="4044"/>
                    <a:pt x="8254" y="4044"/>
                  </a:cubicBezTo>
                  <a:lnTo>
                    <a:pt x="9867" y="4044"/>
                  </a:lnTo>
                  <a:cubicBezTo>
                    <a:pt x="10088" y="4044"/>
                    <a:pt x="10276" y="3859"/>
                    <a:pt x="10276" y="3635"/>
                  </a:cubicBezTo>
                  <a:lnTo>
                    <a:pt x="10276" y="3402"/>
                  </a:lnTo>
                  <a:cubicBezTo>
                    <a:pt x="10276" y="1578"/>
                    <a:pt x="8826" y="47"/>
                    <a:pt x="7003" y="2"/>
                  </a:cubicBezTo>
                  <a:cubicBezTo>
                    <a:pt x="6967" y="1"/>
                    <a:pt x="6932" y="0"/>
                    <a:pt x="68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38" name="Google Shape;1438;p48"/>
          <p:cNvGrpSpPr/>
          <p:nvPr/>
        </p:nvGrpSpPr>
        <p:grpSpPr>
          <a:xfrm>
            <a:off x="4020850" y="1965650"/>
            <a:ext cx="345150" cy="345075"/>
            <a:chOff x="4036338" y="2118050"/>
            <a:chExt cx="345150" cy="345075"/>
          </a:xfrm>
        </p:grpSpPr>
        <p:sp>
          <p:nvSpPr>
            <p:cNvPr id="1439" name="Google Shape;1439;p48"/>
            <p:cNvSpPr/>
            <p:nvPr/>
          </p:nvSpPr>
          <p:spPr>
            <a:xfrm>
              <a:off x="4090963" y="2118050"/>
              <a:ext cx="235900" cy="345075"/>
            </a:xfrm>
            <a:custGeom>
              <a:avLst/>
              <a:gdLst/>
              <a:ahLst/>
              <a:cxnLst/>
              <a:rect l="l" t="t" r="r" b="b"/>
              <a:pathLst>
                <a:path w="9436" h="13803" extrusionOk="0">
                  <a:moveTo>
                    <a:pt x="4725" y="806"/>
                  </a:moveTo>
                  <a:cubicBezTo>
                    <a:pt x="6464" y="806"/>
                    <a:pt x="7951" y="1950"/>
                    <a:pt x="8453" y="3530"/>
                  </a:cubicBezTo>
                  <a:cubicBezTo>
                    <a:pt x="7612" y="2792"/>
                    <a:pt x="6268" y="1880"/>
                    <a:pt x="4725" y="1880"/>
                  </a:cubicBezTo>
                  <a:cubicBezTo>
                    <a:pt x="3168" y="1880"/>
                    <a:pt x="1824" y="2792"/>
                    <a:pt x="994" y="3530"/>
                  </a:cubicBezTo>
                  <a:cubicBezTo>
                    <a:pt x="1499" y="1950"/>
                    <a:pt x="2972" y="806"/>
                    <a:pt x="4725" y="806"/>
                  </a:cubicBezTo>
                  <a:close/>
                  <a:moveTo>
                    <a:pt x="2082" y="3704"/>
                  </a:moveTo>
                  <a:lnTo>
                    <a:pt x="2082" y="3704"/>
                  </a:lnTo>
                  <a:cubicBezTo>
                    <a:pt x="1953" y="4021"/>
                    <a:pt x="1894" y="4360"/>
                    <a:pt x="1894" y="4711"/>
                  </a:cubicBezTo>
                  <a:cubicBezTo>
                    <a:pt x="1894" y="5073"/>
                    <a:pt x="1953" y="5412"/>
                    <a:pt x="2082" y="5726"/>
                  </a:cubicBezTo>
                  <a:cubicBezTo>
                    <a:pt x="1569" y="5353"/>
                    <a:pt x="1171" y="4955"/>
                    <a:pt x="949" y="4711"/>
                  </a:cubicBezTo>
                  <a:cubicBezTo>
                    <a:pt x="1171" y="4464"/>
                    <a:pt x="1569" y="4080"/>
                    <a:pt x="2082" y="3704"/>
                  </a:cubicBezTo>
                  <a:close/>
                  <a:moveTo>
                    <a:pt x="7365" y="3704"/>
                  </a:moveTo>
                  <a:cubicBezTo>
                    <a:pt x="7867" y="4080"/>
                    <a:pt x="8265" y="4464"/>
                    <a:pt x="8498" y="4711"/>
                  </a:cubicBezTo>
                  <a:cubicBezTo>
                    <a:pt x="8265" y="4966"/>
                    <a:pt x="7867" y="5353"/>
                    <a:pt x="7365" y="5726"/>
                  </a:cubicBezTo>
                  <a:cubicBezTo>
                    <a:pt x="7483" y="5412"/>
                    <a:pt x="7553" y="5073"/>
                    <a:pt x="7553" y="4711"/>
                  </a:cubicBezTo>
                  <a:cubicBezTo>
                    <a:pt x="7553" y="4360"/>
                    <a:pt x="7483" y="4021"/>
                    <a:pt x="7365" y="3704"/>
                  </a:cubicBezTo>
                  <a:close/>
                  <a:moveTo>
                    <a:pt x="4725" y="2688"/>
                  </a:moveTo>
                  <a:cubicBezTo>
                    <a:pt x="5833" y="2688"/>
                    <a:pt x="6745" y="3600"/>
                    <a:pt x="6745" y="4711"/>
                  </a:cubicBezTo>
                  <a:cubicBezTo>
                    <a:pt x="6745" y="5833"/>
                    <a:pt x="5833" y="6733"/>
                    <a:pt x="4725" y="6733"/>
                  </a:cubicBezTo>
                  <a:cubicBezTo>
                    <a:pt x="3603" y="6733"/>
                    <a:pt x="2702" y="5833"/>
                    <a:pt x="2702" y="4711"/>
                  </a:cubicBezTo>
                  <a:cubicBezTo>
                    <a:pt x="2702" y="3600"/>
                    <a:pt x="3603" y="2688"/>
                    <a:pt x="4725" y="2688"/>
                  </a:cubicBezTo>
                  <a:close/>
                  <a:moveTo>
                    <a:pt x="994" y="5892"/>
                  </a:moveTo>
                  <a:lnTo>
                    <a:pt x="994" y="5892"/>
                  </a:lnTo>
                  <a:cubicBezTo>
                    <a:pt x="1836" y="6638"/>
                    <a:pt x="3168" y="7550"/>
                    <a:pt x="4725" y="7550"/>
                  </a:cubicBezTo>
                  <a:cubicBezTo>
                    <a:pt x="6268" y="7550"/>
                    <a:pt x="7612" y="6638"/>
                    <a:pt x="8442" y="5892"/>
                  </a:cubicBezTo>
                  <a:lnTo>
                    <a:pt x="8442" y="5892"/>
                  </a:lnTo>
                  <a:cubicBezTo>
                    <a:pt x="8232" y="6557"/>
                    <a:pt x="7845" y="7165"/>
                    <a:pt x="7306" y="7631"/>
                  </a:cubicBezTo>
                  <a:cubicBezTo>
                    <a:pt x="6711" y="8170"/>
                    <a:pt x="6324" y="8908"/>
                    <a:pt x="6232" y="9701"/>
                  </a:cubicBezTo>
                  <a:lnTo>
                    <a:pt x="3216" y="9701"/>
                  </a:lnTo>
                  <a:cubicBezTo>
                    <a:pt x="3112" y="8908"/>
                    <a:pt x="2736" y="8170"/>
                    <a:pt x="2130" y="7631"/>
                  </a:cubicBezTo>
                  <a:cubicBezTo>
                    <a:pt x="1592" y="7165"/>
                    <a:pt x="1204" y="6557"/>
                    <a:pt x="994" y="5892"/>
                  </a:cubicBezTo>
                  <a:close/>
                  <a:moveTo>
                    <a:pt x="6209" y="10507"/>
                  </a:moveTo>
                  <a:lnTo>
                    <a:pt x="6209" y="11244"/>
                  </a:lnTo>
                  <a:cubicBezTo>
                    <a:pt x="6209" y="11315"/>
                    <a:pt x="6139" y="11373"/>
                    <a:pt x="6069" y="11373"/>
                  </a:cubicBezTo>
                  <a:lnTo>
                    <a:pt x="3367" y="11373"/>
                  </a:lnTo>
                  <a:cubicBezTo>
                    <a:pt x="3297" y="11373"/>
                    <a:pt x="3238" y="11315"/>
                    <a:pt x="3238" y="11244"/>
                  </a:cubicBezTo>
                  <a:lnTo>
                    <a:pt x="3238" y="10507"/>
                  </a:lnTo>
                  <a:close/>
                  <a:moveTo>
                    <a:pt x="5659" y="12179"/>
                  </a:moveTo>
                  <a:lnTo>
                    <a:pt x="5659" y="12588"/>
                  </a:lnTo>
                  <a:cubicBezTo>
                    <a:pt x="5659" y="12810"/>
                    <a:pt x="5482" y="12987"/>
                    <a:pt x="5261" y="12987"/>
                  </a:cubicBezTo>
                  <a:lnTo>
                    <a:pt x="4186" y="12987"/>
                  </a:lnTo>
                  <a:cubicBezTo>
                    <a:pt x="3965" y="12987"/>
                    <a:pt x="3777" y="12810"/>
                    <a:pt x="3777" y="12588"/>
                  </a:cubicBezTo>
                  <a:lnTo>
                    <a:pt x="3777" y="12179"/>
                  </a:lnTo>
                  <a:close/>
                  <a:moveTo>
                    <a:pt x="4725" y="1"/>
                  </a:moveTo>
                  <a:cubicBezTo>
                    <a:pt x="2116" y="1"/>
                    <a:pt x="1" y="2116"/>
                    <a:pt x="1" y="4711"/>
                  </a:cubicBezTo>
                  <a:cubicBezTo>
                    <a:pt x="1" y="6066"/>
                    <a:pt x="587" y="7351"/>
                    <a:pt x="1592" y="8240"/>
                  </a:cubicBezTo>
                  <a:cubicBezTo>
                    <a:pt x="2130" y="8708"/>
                    <a:pt x="2433" y="9399"/>
                    <a:pt x="2433" y="10111"/>
                  </a:cubicBezTo>
                  <a:lnTo>
                    <a:pt x="2433" y="11244"/>
                  </a:lnTo>
                  <a:cubicBezTo>
                    <a:pt x="2433" y="11618"/>
                    <a:pt x="2655" y="11935"/>
                    <a:pt x="2972" y="12086"/>
                  </a:cubicBezTo>
                  <a:lnTo>
                    <a:pt x="2972" y="12588"/>
                  </a:lnTo>
                  <a:cubicBezTo>
                    <a:pt x="2972" y="13256"/>
                    <a:pt x="3508" y="13803"/>
                    <a:pt x="4186" y="13803"/>
                  </a:cubicBezTo>
                  <a:lnTo>
                    <a:pt x="5261" y="13803"/>
                  </a:lnTo>
                  <a:cubicBezTo>
                    <a:pt x="5929" y="13803"/>
                    <a:pt x="6478" y="13256"/>
                    <a:pt x="6478" y="12588"/>
                  </a:cubicBezTo>
                  <a:lnTo>
                    <a:pt x="6478" y="12086"/>
                  </a:lnTo>
                  <a:cubicBezTo>
                    <a:pt x="6793" y="11935"/>
                    <a:pt x="7014" y="11618"/>
                    <a:pt x="7014" y="11244"/>
                  </a:cubicBezTo>
                  <a:lnTo>
                    <a:pt x="7014" y="10111"/>
                  </a:lnTo>
                  <a:cubicBezTo>
                    <a:pt x="7014" y="9399"/>
                    <a:pt x="7320" y="8708"/>
                    <a:pt x="7845" y="8240"/>
                  </a:cubicBezTo>
                  <a:cubicBezTo>
                    <a:pt x="8863" y="7351"/>
                    <a:pt x="9435" y="6066"/>
                    <a:pt x="9435" y="4711"/>
                  </a:cubicBezTo>
                  <a:cubicBezTo>
                    <a:pt x="9435" y="2116"/>
                    <a:pt x="7320" y="1"/>
                    <a:pt x="47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0" name="Google Shape;1440;p48"/>
            <p:cNvSpPr/>
            <p:nvPr/>
          </p:nvSpPr>
          <p:spPr>
            <a:xfrm>
              <a:off x="4341138" y="2225850"/>
              <a:ext cx="40350" cy="20225"/>
            </a:xfrm>
            <a:custGeom>
              <a:avLst/>
              <a:gdLst/>
              <a:ahLst/>
              <a:cxnLst/>
              <a:rect l="l" t="t" r="r" b="b"/>
              <a:pathLst>
                <a:path w="1614" h="809" extrusionOk="0">
                  <a:moveTo>
                    <a:pt x="399" y="0"/>
                  </a:moveTo>
                  <a:cubicBezTo>
                    <a:pt x="174" y="0"/>
                    <a:pt x="0" y="177"/>
                    <a:pt x="0" y="399"/>
                  </a:cubicBezTo>
                  <a:cubicBezTo>
                    <a:pt x="0" y="620"/>
                    <a:pt x="174" y="808"/>
                    <a:pt x="399" y="808"/>
                  </a:cubicBezTo>
                  <a:lnTo>
                    <a:pt x="1215" y="808"/>
                  </a:lnTo>
                  <a:cubicBezTo>
                    <a:pt x="1437" y="808"/>
                    <a:pt x="1614" y="620"/>
                    <a:pt x="1614" y="399"/>
                  </a:cubicBezTo>
                  <a:cubicBezTo>
                    <a:pt x="1614" y="177"/>
                    <a:pt x="1437"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1" name="Google Shape;1441;p48"/>
            <p:cNvSpPr/>
            <p:nvPr/>
          </p:nvSpPr>
          <p:spPr>
            <a:xfrm>
              <a:off x="4332938" y="2158375"/>
              <a:ext cx="40625" cy="30375"/>
            </a:xfrm>
            <a:custGeom>
              <a:avLst/>
              <a:gdLst/>
              <a:ahLst/>
              <a:cxnLst/>
              <a:rect l="l" t="t" r="r" b="b"/>
              <a:pathLst>
                <a:path w="1625" h="1215" extrusionOk="0">
                  <a:moveTo>
                    <a:pt x="1166" y="1"/>
                  </a:moveTo>
                  <a:cubicBezTo>
                    <a:pt x="1097" y="1"/>
                    <a:pt x="1026" y="19"/>
                    <a:pt x="960" y="57"/>
                  </a:cubicBezTo>
                  <a:lnTo>
                    <a:pt x="258" y="455"/>
                  </a:lnTo>
                  <a:cubicBezTo>
                    <a:pt x="70" y="573"/>
                    <a:pt x="0" y="817"/>
                    <a:pt x="107" y="1016"/>
                  </a:cubicBezTo>
                  <a:cubicBezTo>
                    <a:pt x="183" y="1141"/>
                    <a:pt x="318" y="1214"/>
                    <a:pt x="459" y="1214"/>
                  </a:cubicBezTo>
                  <a:cubicBezTo>
                    <a:pt x="529" y="1214"/>
                    <a:pt x="601" y="1196"/>
                    <a:pt x="668" y="1157"/>
                  </a:cubicBezTo>
                  <a:lnTo>
                    <a:pt x="1369" y="758"/>
                  </a:lnTo>
                  <a:cubicBezTo>
                    <a:pt x="1554" y="643"/>
                    <a:pt x="1625" y="396"/>
                    <a:pt x="1510" y="197"/>
                  </a:cubicBezTo>
                  <a:cubicBezTo>
                    <a:pt x="1438" y="73"/>
                    <a:pt x="1306" y="1"/>
                    <a:pt x="11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2" name="Google Shape;1442;p48"/>
            <p:cNvSpPr/>
            <p:nvPr/>
          </p:nvSpPr>
          <p:spPr>
            <a:xfrm>
              <a:off x="4332938" y="2283075"/>
              <a:ext cx="40625" cy="30425"/>
            </a:xfrm>
            <a:custGeom>
              <a:avLst/>
              <a:gdLst/>
              <a:ahLst/>
              <a:cxnLst/>
              <a:rect l="l" t="t" r="r" b="b"/>
              <a:pathLst>
                <a:path w="1625" h="1217" extrusionOk="0">
                  <a:moveTo>
                    <a:pt x="472" y="0"/>
                  </a:moveTo>
                  <a:cubicBezTo>
                    <a:pt x="327" y="0"/>
                    <a:pt x="186" y="74"/>
                    <a:pt x="107" y="203"/>
                  </a:cubicBezTo>
                  <a:cubicBezTo>
                    <a:pt x="0" y="399"/>
                    <a:pt x="70" y="646"/>
                    <a:pt x="258" y="750"/>
                  </a:cubicBezTo>
                  <a:lnTo>
                    <a:pt x="960" y="1159"/>
                  </a:lnTo>
                  <a:cubicBezTo>
                    <a:pt x="1026" y="1198"/>
                    <a:pt x="1096" y="1217"/>
                    <a:pt x="1165" y="1217"/>
                  </a:cubicBezTo>
                  <a:cubicBezTo>
                    <a:pt x="1305" y="1217"/>
                    <a:pt x="1438" y="1141"/>
                    <a:pt x="1510" y="1008"/>
                  </a:cubicBezTo>
                  <a:cubicBezTo>
                    <a:pt x="1625" y="820"/>
                    <a:pt x="1554" y="576"/>
                    <a:pt x="1369" y="458"/>
                  </a:cubicBezTo>
                  <a:lnTo>
                    <a:pt x="668" y="48"/>
                  </a:lnTo>
                  <a:cubicBezTo>
                    <a:pt x="605" y="16"/>
                    <a:pt x="538" y="0"/>
                    <a:pt x="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3" name="Google Shape;1443;p48"/>
            <p:cNvSpPr/>
            <p:nvPr/>
          </p:nvSpPr>
          <p:spPr>
            <a:xfrm>
              <a:off x="4036338" y="2225850"/>
              <a:ext cx="40625" cy="20225"/>
            </a:xfrm>
            <a:custGeom>
              <a:avLst/>
              <a:gdLst/>
              <a:ahLst/>
              <a:cxnLst/>
              <a:rect l="l" t="t" r="r" b="b"/>
              <a:pathLst>
                <a:path w="1625" h="809" extrusionOk="0">
                  <a:moveTo>
                    <a:pt x="410" y="0"/>
                  </a:moveTo>
                  <a:cubicBezTo>
                    <a:pt x="188" y="0"/>
                    <a:pt x="1" y="177"/>
                    <a:pt x="1" y="399"/>
                  </a:cubicBezTo>
                  <a:cubicBezTo>
                    <a:pt x="1" y="620"/>
                    <a:pt x="188" y="808"/>
                    <a:pt x="410" y="808"/>
                  </a:cubicBezTo>
                  <a:lnTo>
                    <a:pt x="1215" y="808"/>
                  </a:lnTo>
                  <a:cubicBezTo>
                    <a:pt x="1440" y="808"/>
                    <a:pt x="1625" y="620"/>
                    <a:pt x="1625" y="399"/>
                  </a:cubicBezTo>
                  <a:cubicBezTo>
                    <a:pt x="1625" y="177"/>
                    <a:pt x="1440"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4" name="Google Shape;1444;p48"/>
            <p:cNvSpPr/>
            <p:nvPr/>
          </p:nvSpPr>
          <p:spPr>
            <a:xfrm>
              <a:off x="4044538" y="2158375"/>
              <a:ext cx="40650" cy="30375"/>
            </a:xfrm>
            <a:custGeom>
              <a:avLst/>
              <a:gdLst/>
              <a:ahLst/>
              <a:cxnLst/>
              <a:rect l="l" t="t" r="r" b="b"/>
              <a:pathLst>
                <a:path w="1626" h="1215" extrusionOk="0">
                  <a:moveTo>
                    <a:pt x="456" y="1"/>
                  </a:moveTo>
                  <a:cubicBezTo>
                    <a:pt x="319" y="1"/>
                    <a:pt x="183" y="73"/>
                    <a:pt x="105" y="197"/>
                  </a:cubicBezTo>
                  <a:cubicBezTo>
                    <a:pt x="1" y="396"/>
                    <a:pt x="60" y="643"/>
                    <a:pt x="256" y="758"/>
                  </a:cubicBezTo>
                  <a:lnTo>
                    <a:pt x="957" y="1157"/>
                  </a:lnTo>
                  <a:cubicBezTo>
                    <a:pt x="1020" y="1196"/>
                    <a:pt x="1091" y="1214"/>
                    <a:pt x="1161" y="1214"/>
                  </a:cubicBezTo>
                  <a:cubicBezTo>
                    <a:pt x="1301" y="1214"/>
                    <a:pt x="1438" y="1141"/>
                    <a:pt x="1507" y="1016"/>
                  </a:cubicBezTo>
                  <a:cubicBezTo>
                    <a:pt x="1625" y="817"/>
                    <a:pt x="1555" y="573"/>
                    <a:pt x="1356" y="455"/>
                  </a:cubicBezTo>
                  <a:lnTo>
                    <a:pt x="654" y="57"/>
                  </a:lnTo>
                  <a:cubicBezTo>
                    <a:pt x="592" y="19"/>
                    <a:pt x="524"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5" name="Google Shape;1445;p48"/>
            <p:cNvSpPr/>
            <p:nvPr/>
          </p:nvSpPr>
          <p:spPr>
            <a:xfrm>
              <a:off x="4044538" y="2283075"/>
              <a:ext cx="40650" cy="30425"/>
            </a:xfrm>
            <a:custGeom>
              <a:avLst/>
              <a:gdLst/>
              <a:ahLst/>
              <a:cxnLst/>
              <a:rect l="l" t="t" r="r" b="b"/>
              <a:pathLst>
                <a:path w="1626" h="1217" extrusionOk="0">
                  <a:moveTo>
                    <a:pt x="1148" y="0"/>
                  </a:moveTo>
                  <a:cubicBezTo>
                    <a:pt x="1082" y="0"/>
                    <a:pt x="1016" y="16"/>
                    <a:pt x="957" y="48"/>
                  </a:cubicBezTo>
                  <a:lnTo>
                    <a:pt x="256" y="458"/>
                  </a:lnTo>
                  <a:cubicBezTo>
                    <a:pt x="60" y="576"/>
                    <a:pt x="1" y="820"/>
                    <a:pt x="105" y="1008"/>
                  </a:cubicBezTo>
                  <a:cubicBezTo>
                    <a:pt x="183" y="1141"/>
                    <a:pt x="319" y="1217"/>
                    <a:pt x="456" y="1217"/>
                  </a:cubicBezTo>
                  <a:cubicBezTo>
                    <a:pt x="524" y="1217"/>
                    <a:pt x="592" y="1198"/>
                    <a:pt x="654" y="1159"/>
                  </a:cubicBezTo>
                  <a:lnTo>
                    <a:pt x="1356" y="750"/>
                  </a:lnTo>
                  <a:cubicBezTo>
                    <a:pt x="1555" y="646"/>
                    <a:pt x="1625" y="399"/>
                    <a:pt x="1507" y="203"/>
                  </a:cubicBezTo>
                  <a:cubicBezTo>
                    <a:pt x="1436" y="74"/>
                    <a:pt x="1292" y="0"/>
                    <a:pt x="11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6" name="Google Shape;1446;p48"/>
            <p:cNvSpPr/>
            <p:nvPr/>
          </p:nvSpPr>
          <p:spPr>
            <a:xfrm>
              <a:off x="4178638" y="2205725"/>
              <a:ext cx="60825" cy="60475"/>
            </a:xfrm>
            <a:custGeom>
              <a:avLst/>
              <a:gdLst/>
              <a:ahLst/>
              <a:cxnLst/>
              <a:rect l="l" t="t" r="r" b="b"/>
              <a:pathLst>
                <a:path w="2433" h="2419" extrusionOk="0">
                  <a:moveTo>
                    <a:pt x="1218" y="805"/>
                  </a:moveTo>
                  <a:cubicBezTo>
                    <a:pt x="1440" y="805"/>
                    <a:pt x="1614" y="982"/>
                    <a:pt x="1614" y="1204"/>
                  </a:cubicBezTo>
                  <a:cubicBezTo>
                    <a:pt x="1614" y="1425"/>
                    <a:pt x="1440" y="1613"/>
                    <a:pt x="1218" y="1613"/>
                  </a:cubicBezTo>
                  <a:cubicBezTo>
                    <a:pt x="994" y="1613"/>
                    <a:pt x="808" y="1425"/>
                    <a:pt x="808" y="1204"/>
                  </a:cubicBezTo>
                  <a:cubicBezTo>
                    <a:pt x="808" y="982"/>
                    <a:pt x="994" y="805"/>
                    <a:pt x="1218" y="805"/>
                  </a:cubicBezTo>
                  <a:close/>
                  <a:moveTo>
                    <a:pt x="1218" y="0"/>
                  </a:moveTo>
                  <a:cubicBezTo>
                    <a:pt x="550" y="0"/>
                    <a:pt x="1" y="536"/>
                    <a:pt x="1" y="1204"/>
                  </a:cubicBezTo>
                  <a:cubicBezTo>
                    <a:pt x="1" y="1880"/>
                    <a:pt x="550" y="2419"/>
                    <a:pt x="1218" y="2419"/>
                  </a:cubicBezTo>
                  <a:cubicBezTo>
                    <a:pt x="1883" y="2419"/>
                    <a:pt x="2433" y="1880"/>
                    <a:pt x="2433" y="1204"/>
                  </a:cubicBezTo>
                  <a:cubicBezTo>
                    <a:pt x="2433" y="536"/>
                    <a:pt x="1883" y="0"/>
                    <a:pt x="1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47" name="Google Shape;1447;p48"/>
          <p:cNvGrpSpPr/>
          <p:nvPr/>
        </p:nvGrpSpPr>
        <p:grpSpPr>
          <a:xfrm>
            <a:off x="3253913" y="1965650"/>
            <a:ext cx="345150" cy="345075"/>
            <a:chOff x="3269563" y="2118050"/>
            <a:chExt cx="345150" cy="345075"/>
          </a:xfrm>
        </p:grpSpPr>
        <p:sp>
          <p:nvSpPr>
            <p:cNvPr id="1448" name="Google Shape;1448;p48"/>
            <p:cNvSpPr/>
            <p:nvPr/>
          </p:nvSpPr>
          <p:spPr>
            <a:xfrm>
              <a:off x="3324213" y="2118050"/>
              <a:ext cx="235800" cy="345075"/>
            </a:xfrm>
            <a:custGeom>
              <a:avLst/>
              <a:gdLst/>
              <a:ahLst/>
              <a:cxnLst/>
              <a:rect l="l" t="t" r="r" b="b"/>
              <a:pathLst>
                <a:path w="9432" h="13803" extrusionOk="0">
                  <a:moveTo>
                    <a:pt x="4710" y="806"/>
                  </a:moveTo>
                  <a:cubicBezTo>
                    <a:pt x="6873" y="806"/>
                    <a:pt x="8627" y="2559"/>
                    <a:pt x="8627" y="4711"/>
                  </a:cubicBezTo>
                  <a:cubicBezTo>
                    <a:pt x="8627" y="5833"/>
                    <a:pt x="8147" y="6896"/>
                    <a:pt x="7305" y="7631"/>
                  </a:cubicBezTo>
                  <a:cubicBezTo>
                    <a:pt x="6697" y="8170"/>
                    <a:pt x="6324" y="8908"/>
                    <a:pt x="6220" y="9701"/>
                  </a:cubicBezTo>
                  <a:lnTo>
                    <a:pt x="3204" y="9701"/>
                  </a:lnTo>
                  <a:cubicBezTo>
                    <a:pt x="3109" y="8908"/>
                    <a:pt x="2724" y="8170"/>
                    <a:pt x="2127" y="7631"/>
                  </a:cubicBezTo>
                  <a:cubicBezTo>
                    <a:pt x="1285" y="6896"/>
                    <a:pt x="805" y="5833"/>
                    <a:pt x="805" y="4711"/>
                  </a:cubicBezTo>
                  <a:cubicBezTo>
                    <a:pt x="805" y="2559"/>
                    <a:pt x="2559" y="806"/>
                    <a:pt x="4710" y="806"/>
                  </a:cubicBezTo>
                  <a:close/>
                  <a:moveTo>
                    <a:pt x="6194" y="10507"/>
                  </a:moveTo>
                  <a:lnTo>
                    <a:pt x="6194" y="11244"/>
                  </a:lnTo>
                  <a:cubicBezTo>
                    <a:pt x="6194" y="11315"/>
                    <a:pt x="6136" y="11373"/>
                    <a:pt x="6065" y="11373"/>
                  </a:cubicBezTo>
                  <a:lnTo>
                    <a:pt x="3367" y="11373"/>
                  </a:lnTo>
                  <a:cubicBezTo>
                    <a:pt x="3297" y="11373"/>
                    <a:pt x="3226" y="11315"/>
                    <a:pt x="3226" y="11244"/>
                  </a:cubicBezTo>
                  <a:lnTo>
                    <a:pt x="3226" y="10507"/>
                  </a:lnTo>
                  <a:close/>
                  <a:moveTo>
                    <a:pt x="5659" y="12179"/>
                  </a:moveTo>
                  <a:lnTo>
                    <a:pt x="5659" y="12588"/>
                  </a:lnTo>
                  <a:cubicBezTo>
                    <a:pt x="5659" y="12810"/>
                    <a:pt x="5471" y="12987"/>
                    <a:pt x="5249" y="12987"/>
                  </a:cubicBezTo>
                  <a:lnTo>
                    <a:pt x="4172" y="12987"/>
                  </a:lnTo>
                  <a:cubicBezTo>
                    <a:pt x="3950" y="12987"/>
                    <a:pt x="3776" y="12810"/>
                    <a:pt x="3776" y="12588"/>
                  </a:cubicBezTo>
                  <a:lnTo>
                    <a:pt x="3776" y="12179"/>
                  </a:lnTo>
                  <a:close/>
                  <a:moveTo>
                    <a:pt x="4710" y="1"/>
                  </a:moveTo>
                  <a:cubicBezTo>
                    <a:pt x="2116" y="1"/>
                    <a:pt x="0" y="2116"/>
                    <a:pt x="0" y="4711"/>
                  </a:cubicBezTo>
                  <a:cubicBezTo>
                    <a:pt x="0" y="6066"/>
                    <a:pt x="573" y="7351"/>
                    <a:pt x="1591" y="8240"/>
                  </a:cubicBezTo>
                  <a:cubicBezTo>
                    <a:pt x="2116" y="8708"/>
                    <a:pt x="2418" y="9399"/>
                    <a:pt x="2418" y="10111"/>
                  </a:cubicBezTo>
                  <a:lnTo>
                    <a:pt x="2418" y="11244"/>
                  </a:lnTo>
                  <a:cubicBezTo>
                    <a:pt x="2418" y="11618"/>
                    <a:pt x="2643" y="11935"/>
                    <a:pt x="2957" y="12086"/>
                  </a:cubicBezTo>
                  <a:lnTo>
                    <a:pt x="2957" y="12588"/>
                  </a:lnTo>
                  <a:cubicBezTo>
                    <a:pt x="2957" y="13256"/>
                    <a:pt x="3507" y="13803"/>
                    <a:pt x="4172" y="13803"/>
                  </a:cubicBezTo>
                  <a:lnTo>
                    <a:pt x="5249" y="13803"/>
                  </a:lnTo>
                  <a:cubicBezTo>
                    <a:pt x="5925" y="13803"/>
                    <a:pt x="6464" y="13256"/>
                    <a:pt x="6464" y="12588"/>
                  </a:cubicBezTo>
                  <a:lnTo>
                    <a:pt x="6464" y="12086"/>
                  </a:lnTo>
                  <a:cubicBezTo>
                    <a:pt x="6781" y="11935"/>
                    <a:pt x="7002" y="11618"/>
                    <a:pt x="7002" y="11244"/>
                  </a:cubicBezTo>
                  <a:lnTo>
                    <a:pt x="7002" y="10111"/>
                  </a:lnTo>
                  <a:cubicBezTo>
                    <a:pt x="7002" y="9399"/>
                    <a:pt x="7305" y="8708"/>
                    <a:pt x="7844" y="8240"/>
                  </a:cubicBezTo>
                  <a:cubicBezTo>
                    <a:pt x="8848" y="7351"/>
                    <a:pt x="9432" y="6066"/>
                    <a:pt x="9432" y="4711"/>
                  </a:cubicBezTo>
                  <a:cubicBezTo>
                    <a:pt x="9432" y="2116"/>
                    <a:pt x="7317" y="1"/>
                    <a:pt x="4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49" name="Google Shape;1449;p48"/>
            <p:cNvSpPr/>
            <p:nvPr/>
          </p:nvSpPr>
          <p:spPr>
            <a:xfrm>
              <a:off x="3574013" y="2225850"/>
              <a:ext cx="40700" cy="20225"/>
            </a:xfrm>
            <a:custGeom>
              <a:avLst/>
              <a:gdLst/>
              <a:ahLst/>
              <a:cxnLst/>
              <a:rect l="l" t="t" r="r" b="b"/>
              <a:pathLst>
                <a:path w="1628" h="809" extrusionOk="0">
                  <a:moveTo>
                    <a:pt x="410" y="0"/>
                  </a:moveTo>
                  <a:cubicBezTo>
                    <a:pt x="189" y="0"/>
                    <a:pt x="1" y="177"/>
                    <a:pt x="1" y="399"/>
                  </a:cubicBezTo>
                  <a:cubicBezTo>
                    <a:pt x="1" y="620"/>
                    <a:pt x="189" y="808"/>
                    <a:pt x="410" y="808"/>
                  </a:cubicBezTo>
                  <a:lnTo>
                    <a:pt x="1218" y="808"/>
                  </a:lnTo>
                  <a:cubicBezTo>
                    <a:pt x="1440" y="808"/>
                    <a:pt x="1628" y="620"/>
                    <a:pt x="1628" y="399"/>
                  </a:cubicBezTo>
                  <a:cubicBezTo>
                    <a:pt x="1628" y="177"/>
                    <a:pt x="1440" y="0"/>
                    <a:pt x="12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0" name="Google Shape;1450;p48"/>
            <p:cNvSpPr/>
            <p:nvPr/>
          </p:nvSpPr>
          <p:spPr>
            <a:xfrm>
              <a:off x="3565888" y="2158375"/>
              <a:ext cx="40625" cy="30375"/>
            </a:xfrm>
            <a:custGeom>
              <a:avLst/>
              <a:gdLst/>
              <a:ahLst/>
              <a:cxnLst/>
              <a:rect l="l" t="t" r="r" b="b"/>
              <a:pathLst>
                <a:path w="1625" h="1215" extrusionOk="0">
                  <a:moveTo>
                    <a:pt x="1168" y="1"/>
                  </a:moveTo>
                  <a:cubicBezTo>
                    <a:pt x="1101" y="1"/>
                    <a:pt x="1032" y="19"/>
                    <a:pt x="971" y="57"/>
                  </a:cubicBezTo>
                  <a:lnTo>
                    <a:pt x="270" y="455"/>
                  </a:lnTo>
                  <a:cubicBezTo>
                    <a:pt x="71" y="573"/>
                    <a:pt x="0" y="817"/>
                    <a:pt x="115" y="1016"/>
                  </a:cubicBezTo>
                  <a:cubicBezTo>
                    <a:pt x="186" y="1141"/>
                    <a:pt x="325" y="1214"/>
                    <a:pt x="464" y="1214"/>
                  </a:cubicBezTo>
                  <a:cubicBezTo>
                    <a:pt x="533" y="1214"/>
                    <a:pt x="603" y="1196"/>
                    <a:pt x="665" y="1157"/>
                  </a:cubicBezTo>
                  <a:lnTo>
                    <a:pt x="1367" y="758"/>
                  </a:lnTo>
                  <a:cubicBezTo>
                    <a:pt x="1566" y="643"/>
                    <a:pt x="1625" y="396"/>
                    <a:pt x="1518" y="197"/>
                  </a:cubicBezTo>
                  <a:cubicBezTo>
                    <a:pt x="1441" y="73"/>
                    <a:pt x="1305"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1" name="Google Shape;1451;p48"/>
            <p:cNvSpPr/>
            <p:nvPr/>
          </p:nvSpPr>
          <p:spPr>
            <a:xfrm>
              <a:off x="3565888" y="2283075"/>
              <a:ext cx="40625" cy="30425"/>
            </a:xfrm>
            <a:custGeom>
              <a:avLst/>
              <a:gdLst/>
              <a:ahLst/>
              <a:cxnLst/>
              <a:rect l="l" t="t" r="r" b="b"/>
              <a:pathLst>
                <a:path w="1625" h="1217" extrusionOk="0">
                  <a:moveTo>
                    <a:pt x="476" y="0"/>
                  </a:moveTo>
                  <a:cubicBezTo>
                    <a:pt x="333" y="0"/>
                    <a:pt x="189" y="74"/>
                    <a:pt x="115" y="203"/>
                  </a:cubicBezTo>
                  <a:cubicBezTo>
                    <a:pt x="0" y="399"/>
                    <a:pt x="71" y="646"/>
                    <a:pt x="270" y="750"/>
                  </a:cubicBezTo>
                  <a:lnTo>
                    <a:pt x="971" y="1159"/>
                  </a:lnTo>
                  <a:cubicBezTo>
                    <a:pt x="1032" y="1198"/>
                    <a:pt x="1100" y="1217"/>
                    <a:pt x="1168" y="1217"/>
                  </a:cubicBezTo>
                  <a:cubicBezTo>
                    <a:pt x="1305" y="1217"/>
                    <a:pt x="1441" y="1141"/>
                    <a:pt x="1518" y="1008"/>
                  </a:cubicBezTo>
                  <a:cubicBezTo>
                    <a:pt x="1625" y="820"/>
                    <a:pt x="1566" y="576"/>
                    <a:pt x="1367" y="458"/>
                  </a:cubicBezTo>
                  <a:lnTo>
                    <a:pt x="665" y="48"/>
                  </a:lnTo>
                  <a:cubicBezTo>
                    <a:pt x="607" y="16"/>
                    <a:pt x="542" y="0"/>
                    <a:pt x="4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2" name="Google Shape;1452;p48"/>
            <p:cNvSpPr/>
            <p:nvPr/>
          </p:nvSpPr>
          <p:spPr>
            <a:xfrm>
              <a:off x="3269563" y="2225850"/>
              <a:ext cx="40375" cy="20225"/>
            </a:xfrm>
            <a:custGeom>
              <a:avLst/>
              <a:gdLst/>
              <a:ahLst/>
              <a:cxnLst/>
              <a:rect l="l" t="t" r="r" b="b"/>
              <a:pathLst>
                <a:path w="1615" h="809" extrusionOk="0">
                  <a:moveTo>
                    <a:pt x="397" y="0"/>
                  </a:moveTo>
                  <a:cubicBezTo>
                    <a:pt x="175" y="0"/>
                    <a:pt x="1" y="177"/>
                    <a:pt x="1" y="399"/>
                  </a:cubicBezTo>
                  <a:cubicBezTo>
                    <a:pt x="1" y="620"/>
                    <a:pt x="175" y="808"/>
                    <a:pt x="397" y="808"/>
                  </a:cubicBezTo>
                  <a:lnTo>
                    <a:pt x="1216" y="808"/>
                  </a:lnTo>
                  <a:cubicBezTo>
                    <a:pt x="1437" y="808"/>
                    <a:pt x="1614" y="620"/>
                    <a:pt x="1614" y="399"/>
                  </a:cubicBezTo>
                  <a:cubicBezTo>
                    <a:pt x="1614" y="177"/>
                    <a:pt x="1437" y="0"/>
                    <a:pt x="12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3" name="Google Shape;1453;p48"/>
            <p:cNvSpPr/>
            <p:nvPr/>
          </p:nvSpPr>
          <p:spPr>
            <a:xfrm>
              <a:off x="3277438" y="2158375"/>
              <a:ext cx="40625" cy="30375"/>
            </a:xfrm>
            <a:custGeom>
              <a:avLst/>
              <a:gdLst/>
              <a:ahLst/>
              <a:cxnLst/>
              <a:rect l="l" t="t" r="r" b="b"/>
              <a:pathLst>
                <a:path w="1625" h="1215" extrusionOk="0">
                  <a:moveTo>
                    <a:pt x="461" y="1"/>
                  </a:moveTo>
                  <a:cubicBezTo>
                    <a:pt x="321" y="1"/>
                    <a:pt x="187" y="73"/>
                    <a:pt x="118" y="197"/>
                  </a:cubicBezTo>
                  <a:cubicBezTo>
                    <a:pt x="0" y="396"/>
                    <a:pt x="70" y="643"/>
                    <a:pt x="258" y="758"/>
                  </a:cubicBezTo>
                  <a:lnTo>
                    <a:pt x="960" y="1157"/>
                  </a:lnTo>
                  <a:cubicBezTo>
                    <a:pt x="1026" y="1196"/>
                    <a:pt x="1098" y="1214"/>
                    <a:pt x="1168" y="1214"/>
                  </a:cubicBezTo>
                  <a:cubicBezTo>
                    <a:pt x="1308" y="1214"/>
                    <a:pt x="1442" y="1141"/>
                    <a:pt x="1521" y="1016"/>
                  </a:cubicBezTo>
                  <a:cubicBezTo>
                    <a:pt x="1624" y="817"/>
                    <a:pt x="1554" y="573"/>
                    <a:pt x="1369" y="455"/>
                  </a:cubicBezTo>
                  <a:lnTo>
                    <a:pt x="668" y="57"/>
                  </a:lnTo>
                  <a:cubicBezTo>
                    <a:pt x="602" y="19"/>
                    <a:pt x="531" y="1"/>
                    <a:pt x="4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4" name="Google Shape;1454;p48"/>
            <p:cNvSpPr/>
            <p:nvPr/>
          </p:nvSpPr>
          <p:spPr>
            <a:xfrm>
              <a:off x="3277438" y="2283075"/>
              <a:ext cx="40625" cy="30425"/>
            </a:xfrm>
            <a:custGeom>
              <a:avLst/>
              <a:gdLst/>
              <a:ahLst/>
              <a:cxnLst/>
              <a:rect l="l" t="t" r="r" b="b"/>
              <a:pathLst>
                <a:path w="1625" h="1217" extrusionOk="0">
                  <a:moveTo>
                    <a:pt x="1155" y="0"/>
                  </a:moveTo>
                  <a:cubicBezTo>
                    <a:pt x="1089" y="0"/>
                    <a:pt x="1022" y="16"/>
                    <a:pt x="960" y="48"/>
                  </a:cubicBezTo>
                  <a:lnTo>
                    <a:pt x="258" y="458"/>
                  </a:lnTo>
                  <a:cubicBezTo>
                    <a:pt x="70" y="576"/>
                    <a:pt x="0" y="820"/>
                    <a:pt x="118" y="1008"/>
                  </a:cubicBezTo>
                  <a:cubicBezTo>
                    <a:pt x="187" y="1141"/>
                    <a:pt x="321" y="1217"/>
                    <a:pt x="462" y="1217"/>
                  </a:cubicBezTo>
                  <a:cubicBezTo>
                    <a:pt x="531" y="1217"/>
                    <a:pt x="602" y="1198"/>
                    <a:pt x="668" y="1159"/>
                  </a:cubicBezTo>
                  <a:lnTo>
                    <a:pt x="1369" y="750"/>
                  </a:lnTo>
                  <a:cubicBezTo>
                    <a:pt x="1554" y="646"/>
                    <a:pt x="1624" y="399"/>
                    <a:pt x="1521" y="203"/>
                  </a:cubicBezTo>
                  <a:cubicBezTo>
                    <a:pt x="1440" y="74"/>
                    <a:pt x="1300" y="0"/>
                    <a:pt x="11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5" name="Google Shape;1455;p48"/>
            <p:cNvSpPr/>
            <p:nvPr/>
          </p:nvSpPr>
          <p:spPr>
            <a:xfrm>
              <a:off x="3363613" y="2158375"/>
              <a:ext cx="156700" cy="155175"/>
            </a:xfrm>
            <a:custGeom>
              <a:avLst/>
              <a:gdLst/>
              <a:ahLst/>
              <a:cxnLst/>
              <a:rect l="l" t="t" r="r" b="b"/>
              <a:pathLst>
                <a:path w="6268" h="6207" extrusionOk="0">
                  <a:moveTo>
                    <a:pt x="3426" y="806"/>
                  </a:moveTo>
                  <a:lnTo>
                    <a:pt x="3437" y="1086"/>
                  </a:lnTo>
                  <a:cubicBezTo>
                    <a:pt x="3451" y="1249"/>
                    <a:pt x="3555" y="1389"/>
                    <a:pt x="3707" y="1448"/>
                  </a:cubicBezTo>
                  <a:cubicBezTo>
                    <a:pt x="3917" y="1518"/>
                    <a:pt x="4116" y="1636"/>
                    <a:pt x="4279" y="1777"/>
                  </a:cubicBezTo>
                  <a:cubicBezTo>
                    <a:pt x="4359" y="1841"/>
                    <a:pt x="4457" y="1875"/>
                    <a:pt x="4556" y="1875"/>
                  </a:cubicBezTo>
                  <a:cubicBezTo>
                    <a:pt x="4617" y="1875"/>
                    <a:pt x="4679" y="1862"/>
                    <a:pt x="4736" y="1835"/>
                  </a:cubicBezTo>
                  <a:lnTo>
                    <a:pt x="4980" y="1706"/>
                  </a:lnTo>
                  <a:lnTo>
                    <a:pt x="5261" y="2209"/>
                  </a:lnTo>
                  <a:lnTo>
                    <a:pt x="5039" y="2360"/>
                  </a:lnTo>
                  <a:cubicBezTo>
                    <a:pt x="4899" y="2441"/>
                    <a:pt x="4829" y="2607"/>
                    <a:pt x="4854" y="2770"/>
                  </a:cubicBezTo>
                  <a:cubicBezTo>
                    <a:pt x="4877" y="2887"/>
                    <a:pt x="4888" y="2991"/>
                    <a:pt x="4888" y="3098"/>
                  </a:cubicBezTo>
                  <a:cubicBezTo>
                    <a:pt x="4888" y="3202"/>
                    <a:pt x="4877" y="3319"/>
                    <a:pt x="4854" y="3437"/>
                  </a:cubicBezTo>
                  <a:cubicBezTo>
                    <a:pt x="4829" y="3589"/>
                    <a:pt x="4899" y="3763"/>
                    <a:pt x="5039" y="3844"/>
                  </a:cubicBezTo>
                  <a:lnTo>
                    <a:pt x="5261" y="3998"/>
                  </a:lnTo>
                  <a:lnTo>
                    <a:pt x="4980" y="4500"/>
                  </a:lnTo>
                  <a:lnTo>
                    <a:pt x="4736" y="4371"/>
                  </a:lnTo>
                  <a:cubicBezTo>
                    <a:pt x="4675" y="4343"/>
                    <a:pt x="4609" y="4328"/>
                    <a:pt x="4544" y="4328"/>
                  </a:cubicBezTo>
                  <a:cubicBezTo>
                    <a:pt x="4449" y="4328"/>
                    <a:pt x="4356" y="4360"/>
                    <a:pt x="4279" y="4430"/>
                  </a:cubicBezTo>
                  <a:cubicBezTo>
                    <a:pt x="4116" y="4571"/>
                    <a:pt x="3917" y="4686"/>
                    <a:pt x="3707" y="4756"/>
                  </a:cubicBezTo>
                  <a:cubicBezTo>
                    <a:pt x="3555" y="4803"/>
                    <a:pt x="3451" y="4955"/>
                    <a:pt x="3437" y="5120"/>
                  </a:cubicBezTo>
                  <a:lnTo>
                    <a:pt x="3426" y="5387"/>
                  </a:lnTo>
                  <a:lnTo>
                    <a:pt x="2854" y="5387"/>
                  </a:lnTo>
                  <a:lnTo>
                    <a:pt x="2831" y="5120"/>
                  </a:lnTo>
                  <a:cubicBezTo>
                    <a:pt x="2831" y="4955"/>
                    <a:pt x="2714" y="4803"/>
                    <a:pt x="2562" y="4756"/>
                  </a:cubicBezTo>
                  <a:cubicBezTo>
                    <a:pt x="2352" y="4686"/>
                    <a:pt x="2164" y="4571"/>
                    <a:pt x="1990" y="4430"/>
                  </a:cubicBezTo>
                  <a:cubicBezTo>
                    <a:pt x="1920" y="4360"/>
                    <a:pt x="1825" y="4328"/>
                    <a:pt x="1730" y="4328"/>
                  </a:cubicBezTo>
                  <a:cubicBezTo>
                    <a:pt x="1665" y="4328"/>
                    <a:pt x="1601" y="4343"/>
                    <a:pt x="1544" y="4371"/>
                  </a:cubicBezTo>
                  <a:lnTo>
                    <a:pt x="1300" y="4500"/>
                  </a:lnTo>
                  <a:lnTo>
                    <a:pt x="1008" y="3998"/>
                  </a:lnTo>
                  <a:lnTo>
                    <a:pt x="1241" y="3844"/>
                  </a:lnTo>
                  <a:cubicBezTo>
                    <a:pt x="1381" y="3763"/>
                    <a:pt x="1451" y="3589"/>
                    <a:pt x="1418" y="3437"/>
                  </a:cubicBezTo>
                  <a:cubicBezTo>
                    <a:pt x="1392" y="3319"/>
                    <a:pt x="1381" y="3202"/>
                    <a:pt x="1381" y="3098"/>
                  </a:cubicBezTo>
                  <a:cubicBezTo>
                    <a:pt x="1381" y="2991"/>
                    <a:pt x="1392" y="2887"/>
                    <a:pt x="1418" y="2770"/>
                  </a:cubicBezTo>
                  <a:cubicBezTo>
                    <a:pt x="1451" y="2607"/>
                    <a:pt x="1381" y="2441"/>
                    <a:pt x="1241" y="2360"/>
                  </a:cubicBezTo>
                  <a:lnTo>
                    <a:pt x="1008" y="2209"/>
                  </a:lnTo>
                  <a:lnTo>
                    <a:pt x="1300" y="1706"/>
                  </a:lnTo>
                  <a:lnTo>
                    <a:pt x="1544" y="1835"/>
                  </a:lnTo>
                  <a:cubicBezTo>
                    <a:pt x="1597" y="1862"/>
                    <a:pt x="1657" y="1875"/>
                    <a:pt x="1718" y="1875"/>
                  </a:cubicBezTo>
                  <a:cubicBezTo>
                    <a:pt x="1817" y="1875"/>
                    <a:pt x="1917" y="1841"/>
                    <a:pt x="1990" y="1777"/>
                  </a:cubicBezTo>
                  <a:cubicBezTo>
                    <a:pt x="2164" y="1636"/>
                    <a:pt x="2352" y="1518"/>
                    <a:pt x="2562" y="1448"/>
                  </a:cubicBezTo>
                  <a:cubicBezTo>
                    <a:pt x="2714" y="1389"/>
                    <a:pt x="2831" y="1249"/>
                    <a:pt x="2831" y="1086"/>
                  </a:cubicBezTo>
                  <a:lnTo>
                    <a:pt x="2854" y="806"/>
                  </a:lnTo>
                  <a:close/>
                  <a:moveTo>
                    <a:pt x="2470" y="1"/>
                  </a:moveTo>
                  <a:cubicBezTo>
                    <a:pt x="2245" y="1"/>
                    <a:pt x="2071" y="175"/>
                    <a:pt x="2060" y="385"/>
                  </a:cubicBezTo>
                  <a:lnTo>
                    <a:pt x="2035" y="795"/>
                  </a:lnTo>
                  <a:cubicBezTo>
                    <a:pt x="1920" y="854"/>
                    <a:pt x="1802" y="913"/>
                    <a:pt x="1684" y="994"/>
                  </a:cubicBezTo>
                  <a:lnTo>
                    <a:pt x="1322" y="806"/>
                  </a:lnTo>
                  <a:cubicBezTo>
                    <a:pt x="1267" y="778"/>
                    <a:pt x="1208" y="765"/>
                    <a:pt x="1148" y="765"/>
                  </a:cubicBezTo>
                  <a:cubicBezTo>
                    <a:pt x="1008" y="765"/>
                    <a:pt x="867" y="839"/>
                    <a:pt x="786" y="969"/>
                  </a:cubicBezTo>
                  <a:lnTo>
                    <a:pt x="119" y="2138"/>
                  </a:lnTo>
                  <a:cubicBezTo>
                    <a:pt x="1" y="2326"/>
                    <a:pt x="60" y="2559"/>
                    <a:pt x="248" y="2677"/>
                  </a:cubicBezTo>
                  <a:lnTo>
                    <a:pt x="587" y="2899"/>
                  </a:lnTo>
                  <a:cubicBezTo>
                    <a:pt x="576" y="2969"/>
                    <a:pt x="576" y="3039"/>
                    <a:pt x="576" y="3098"/>
                  </a:cubicBezTo>
                  <a:cubicBezTo>
                    <a:pt x="576" y="3168"/>
                    <a:pt x="576" y="3238"/>
                    <a:pt x="587" y="3308"/>
                  </a:cubicBezTo>
                  <a:lnTo>
                    <a:pt x="248" y="3530"/>
                  </a:lnTo>
                  <a:cubicBezTo>
                    <a:pt x="60" y="3648"/>
                    <a:pt x="1" y="3881"/>
                    <a:pt x="119" y="4068"/>
                  </a:cubicBezTo>
                  <a:lnTo>
                    <a:pt x="786" y="5235"/>
                  </a:lnTo>
                  <a:cubicBezTo>
                    <a:pt x="865" y="5364"/>
                    <a:pt x="999" y="5437"/>
                    <a:pt x="1135" y="5437"/>
                  </a:cubicBezTo>
                  <a:cubicBezTo>
                    <a:pt x="1199" y="5437"/>
                    <a:pt x="1263" y="5421"/>
                    <a:pt x="1322" y="5387"/>
                  </a:cubicBezTo>
                  <a:lnTo>
                    <a:pt x="1684" y="5213"/>
                  </a:lnTo>
                  <a:cubicBezTo>
                    <a:pt x="1802" y="5283"/>
                    <a:pt x="1920" y="5353"/>
                    <a:pt x="2035" y="5412"/>
                  </a:cubicBezTo>
                  <a:lnTo>
                    <a:pt x="2060" y="5822"/>
                  </a:lnTo>
                  <a:cubicBezTo>
                    <a:pt x="2071" y="6032"/>
                    <a:pt x="2245" y="6206"/>
                    <a:pt x="2470" y="6206"/>
                  </a:cubicBezTo>
                  <a:lnTo>
                    <a:pt x="3813" y="6206"/>
                  </a:lnTo>
                  <a:cubicBezTo>
                    <a:pt x="4024" y="6206"/>
                    <a:pt x="4209" y="6032"/>
                    <a:pt x="4209" y="5822"/>
                  </a:cubicBezTo>
                  <a:lnTo>
                    <a:pt x="4234" y="5412"/>
                  </a:lnTo>
                  <a:cubicBezTo>
                    <a:pt x="4363" y="5353"/>
                    <a:pt x="4478" y="5283"/>
                    <a:pt x="4596" y="5213"/>
                  </a:cubicBezTo>
                  <a:lnTo>
                    <a:pt x="4947" y="5387"/>
                  </a:lnTo>
                  <a:cubicBezTo>
                    <a:pt x="5010" y="5421"/>
                    <a:pt x="5077" y="5437"/>
                    <a:pt x="5142" y="5437"/>
                  </a:cubicBezTo>
                  <a:cubicBezTo>
                    <a:pt x="5281" y="5437"/>
                    <a:pt x="5413" y="5364"/>
                    <a:pt x="5485" y="5235"/>
                  </a:cubicBezTo>
                  <a:lnTo>
                    <a:pt x="6161" y="4068"/>
                  </a:lnTo>
                  <a:cubicBezTo>
                    <a:pt x="6268" y="3881"/>
                    <a:pt x="6209" y="3648"/>
                    <a:pt x="6032" y="3530"/>
                  </a:cubicBezTo>
                  <a:lnTo>
                    <a:pt x="5696" y="3308"/>
                  </a:lnTo>
                  <a:lnTo>
                    <a:pt x="5696" y="3098"/>
                  </a:lnTo>
                  <a:lnTo>
                    <a:pt x="5696" y="2899"/>
                  </a:lnTo>
                  <a:lnTo>
                    <a:pt x="6032" y="2677"/>
                  </a:lnTo>
                  <a:cubicBezTo>
                    <a:pt x="6209" y="2559"/>
                    <a:pt x="6268" y="2326"/>
                    <a:pt x="6161" y="2138"/>
                  </a:cubicBezTo>
                  <a:lnTo>
                    <a:pt x="5485" y="969"/>
                  </a:lnTo>
                  <a:cubicBezTo>
                    <a:pt x="5410" y="839"/>
                    <a:pt x="5273" y="765"/>
                    <a:pt x="5129" y="765"/>
                  </a:cubicBezTo>
                  <a:cubicBezTo>
                    <a:pt x="5068" y="765"/>
                    <a:pt x="5006" y="778"/>
                    <a:pt x="4947" y="806"/>
                  </a:cubicBezTo>
                  <a:lnTo>
                    <a:pt x="4596" y="994"/>
                  </a:lnTo>
                  <a:cubicBezTo>
                    <a:pt x="4478" y="913"/>
                    <a:pt x="4363" y="854"/>
                    <a:pt x="4234" y="795"/>
                  </a:cubicBezTo>
                  <a:lnTo>
                    <a:pt x="4209" y="385"/>
                  </a:lnTo>
                  <a:cubicBezTo>
                    <a:pt x="4209" y="175"/>
                    <a:pt x="4024" y="1"/>
                    <a:pt x="38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6" name="Google Shape;1456;p48"/>
            <p:cNvSpPr/>
            <p:nvPr/>
          </p:nvSpPr>
          <p:spPr>
            <a:xfrm>
              <a:off x="3411588" y="2205725"/>
              <a:ext cx="60775" cy="60475"/>
            </a:xfrm>
            <a:custGeom>
              <a:avLst/>
              <a:gdLst/>
              <a:ahLst/>
              <a:cxnLst/>
              <a:rect l="l" t="t" r="r" b="b"/>
              <a:pathLst>
                <a:path w="2431" h="2419" extrusionOk="0">
                  <a:moveTo>
                    <a:pt x="1215" y="805"/>
                  </a:moveTo>
                  <a:cubicBezTo>
                    <a:pt x="1437" y="805"/>
                    <a:pt x="1625" y="982"/>
                    <a:pt x="1625" y="1204"/>
                  </a:cubicBezTo>
                  <a:cubicBezTo>
                    <a:pt x="1625" y="1425"/>
                    <a:pt x="1437" y="1613"/>
                    <a:pt x="1215" y="1613"/>
                  </a:cubicBezTo>
                  <a:cubicBezTo>
                    <a:pt x="994" y="1613"/>
                    <a:pt x="817" y="1425"/>
                    <a:pt x="817" y="1204"/>
                  </a:cubicBezTo>
                  <a:cubicBezTo>
                    <a:pt x="817" y="982"/>
                    <a:pt x="994" y="805"/>
                    <a:pt x="1215" y="805"/>
                  </a:cubicBezTo>
                  <a:close/>
                  <a:moveTo>
                    <a:pt x="1215" y="0"/>
                  </a:moveTo>
                  <a:cubicBezTo>
                    <a:pt x="551" y="0"/>
                    <a:pt x="1" y="536"/>
                    <a:pt x="1" y="1204"/>
                  </a:cubicBezTo>
                  <a:cubicBezTo>
                    <a:pt x="1" y="1880"/>
                    <a:pt x="551" y="2419"/>
                    <a:pt x="1215" y="2419"/>
                  </a:cubicBezTo>
                  <a:cubicBezTo>
                    <a:pt x="1883" y="2419"/>
                    <a:pt x="2430" y="1880"/>
                    <a:pt x="2430" y="1204"/>
                  </a:cubicBezTo>
                  <a:cubicBezTo>
                    <a:pt x="2430" y="536"/>
                    <a:pt x="1883"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57" name="Google Shape;1457;p48"/>
          <p:cNvGrpSpPr/>
          <p:nvPr/>
        </p:nvGrpSpPr>
        <p:grpSpPr>
          <a:xfrm>
            <a:off x="1015938" y="1392675"/>
            <a:ext cx="317375" cy="345350"/>
            <a:chOff x="1011863" y="1545075"/>
            <a:chExt cx="317375" cy="345350"/>
          </a:xfrm>
        </p:grpSpPr>
        <p:sp>
          <p:nvSpPr>
            <p:cNvPr id="1458" name="Google Shape;1458;p48"/>
            <p:cNvSpPr/>
            <p:nvPr/>
          </p:nvSpPr>
          <p:spPr>
            <a:xfrm>
              <a:off x="1011863" y="1545075"/>
              <a:ext cx="317375" cy="345350"/>
            </a:xfrm>
            <a:custGeom>
              <a:avLst/>
              <a:gdLst/>
              <a:ahLst/>
              <a:cxnLst/>
              <a:rect l="l" t="t" r="r" b="b"/>
              <a:pathLst>
                <a:path w="12695" h="13814" extrusionOk="0">
                  <a:moveTo>
                    <a:pt x="5809" y="813"/>
                  </a:moveTo>
                  <a:cubicBezTo>
                    <a:pt x="5837" y="813"/>
                    <a:pt x="5864" y="813"/>
                    <a:pt x="5891" y="814"/>
                  </a:cubicBezTo>
                  <a:cubicBezTo>
                    <a:pt x="8593" y="862"/>
                    <a:pt x="10789" y="3154"/>
                    <a:pt x="10789" y="5841"/>
                  </a:cubicBezTo>
                  <a:lnTo>
                    <a:pt x="10789" y="6882"/>
                  </a:lnTo>
                  <a:cubicBezTo>
                    <a:pt x="10789" y="6963"/>
                    <a:pt x="10812" y="7033"/>
                    <a:pt x="10859" y="7103"/>
                  </a:cubicBezTo>
                  <a:lnTo>
                    <a:pt x="11679" y="8343"/>
                  </a:lnTo>
                  <a:lnTo>
                    <a:pt x="11011" y="8669"/>
                  </a:lnTo>
                  <a:cubicBezTo>
                    <a:pt x="10907" y="8728"/>
                    <a:pt x="10823" y="8834"/>
                    <a:pt x="10801" y="8963"/>
                  </a:cubicBezTo>
                  <a:lnTo>
                    <a:pt x="10649" y="9710"/>
                  </a:lnTo>
                  <a:lnTo>
                    <a:pt x="10122" y="9710"/>
                  </a:lnTo>
                  <a:cubicBezTo>
                    <a:pt x="9925" y="9710"/>
                    <a:pt x="9737" y="9861"/>
                    <a:pt x="9715" y="10071"/>
                  </a:cubicBezTo>
                  <a:cubicBezTo>
                    <a:pt x="9690" y="10318"/>
                    <a:pt x="9878" y="10517"/>
                    <a:pt x="10110" y="10517"/>
                  </a:cubicBezTo>
                  <a:lnTo>
                    <a:pt x="10498" y="10517"/>
                  </a:lnTo>
                  <a:lnTo>
                    <a:pt x="10402" y="11008"/>
                  </a:lnTo>
                  <a:cubicBezTo>
                    <a:pt x="10357" y="11194"/>
                    <a:pt x="10192" y="11323"/>
                    <a:pt x="10007" y="11323"/>
                  </a:cubicBezTo>
                  <a:lnTo>
                    <a:pt x="8183" y="11323"/>
                  </a:lnTo>
                  <a:cubicBezTo>
                    <a:pt x="7586" y="10492"/>
                    <a:pt x="6615" y="9979"/>
                    <a:pt x="5577" y="9979"/>
                  </a:cubicBezTo>
                  <a:lnTo>
                    <a:pt x="2702" y="9979"/>
                  </a:lnTo>
                  <a:cubicBezTo>
                    <a:pt x="1565" y="9067"/>
                    <a:pt x="819" y="7406"/>
                    <a:pt x="819" y="5807"/>
                  </a:cubicBezTo>
                  <a:cubicBezTo>
                    <a:pt x="819" y="3052"/>
                    <a:pt x="3053" y="813"/>
                    <a:pt x="5809" y="813"/>
                  </a:cubicBezTo>
                  <a:close/>
                  <a:moveTo>
                    <a:pt x="5577" y="10787"/>
                  </a:moveTo>
                  <a:cubicBezTo>
                    <a:pt x="6371" y="10787"/>
                    <a:pt x="7120" y="11194"/>
                    <a:pt x="7552" y="11850"/>
                  </a:cubicBezTo>
                  <a:lnTo>
                    <a:pt x="7552" y="12995"/>
                  </a:lnTo>
                  <a:lnTo>
                    <a:pt x="2968" y="12995"/>
                  </a:lnTo>
                  <a:lnTo>
                    <a:pt x="2968" y="10787"/>
                  </a:lnTo>
                  <a:close/>
                  <a:moveTo>
                    <a:pt x="5786" y="0"/>
                  </a:moveTo>
                  <a:cubicBezTo>
                    <a:pt x="5550" y="0"/>
                    <a:pt x="5312" y="14"/>
                    <a:pt x="5072" y="42"/>
                  </a:cubicBezTo>
                  <a:cubicBezTo>
                    <a:pt x="4045" y="171"/>
                    <a:pt x="3052" y="581"/>
                    <a:pt x="2233" y="1223"/>
                  </a:cubicBezTo>
                  <a:cubicBezTo>
                    <a:pt x="808" y="2357"/>
                    <a:pt x="0" y="4018"/>
                    <a:pt x="0" y="5807"/>
                  </a:cubicBezTo>
                  <a:cubicBezTo>
                    <a:pt x="0" y="6730"/>
                    <a:pt x="222" y="7676"/>
                    <a:pt x="631" y="8554"/>
                  </a:cubicBezTo>
                  <a:cubicBezTo>
                    <a:pt x="1018" y="9370"/>
                    <a:pt x="1543" y="10071"/>
                    <a:pt x="2163" y="10576"/>
                  </a:cubicBezTo>
                  <a:lnTo>
                    <a:pt x="2163" y="13404"/>
                  </a:lnTo>
                  <a:cubicBezTo>
                    <a:pt x="2163" y="13626"/>
                    <a:pt x="2337" y="13814"/>
                    <a:pt x="2573" y="13814"/>
                  </a:cubicBezTo>
                  <a:lnTo>
                    <a:pt x="7962" y="13814"/>
                  </a:lnTo>
                  <a:cubicBezTo>
                    <a:pt x="8183" y="13814"/>
                    <a:pt x="8357" y="13626"/>
                    <a:pt x="8357" y="13404"/>
                  </a:cubicBezTo>
                  <a:lnTo>
                    <a:pt x="8357" y="12142"/>
                  </a:lnTo>
                  <a:lnTo>
                    <a:pt x="9995" y="12142"/>
                  </a:lnTo>
                  <a:cubicBezTo>
                    <a:pt x="10568" y="12142"/>
                    <a:pt x="11070" y="11732"/>
                    <a:pt x="11188" y="11160"/>
                  </a:cubicBezTo>
                  <a:lnTo>
                    <a:pt x="11550" y="9314"/>
                  </a:lnTo>
                  <a:lnTo>
                    <a:pt x="12450" y="8857"/>
                  </a:lnTo>
                  <a:cubicBezTo>
                    <a:pt x="12554" y="8809"/>
                    <a:pt x="12635" y="8716"/>
                    <a:pt x="12660" y="8599"/>
                  </a:cubicBezTo>
                  <a:cubicBezTo>
                    <a:pt x="12694" y="8484"/>
                    <a:pt x="12672" y="8366"/>
                    <a:pt x="12613" y="8273"/>
                  </a:cubicBezTo>
                  <a:lnTo>
                    <a:pt x="11594" y="6753"/>
                  </a:lnTo>
                  <a:lnTo>
                    <a:pt x="11594" y="5841"/>
                  </a:lnTo>
                  <a:cubicBezTo>
                    <a:pt x="11594" y="4346"/>
                    <a:pt x="11033" y="2895"/>
                    <a:pt x="10007" y="1810"/>
                  </a:cubicBezTo>
                  <a:cubicBezTo>
                    <a:pt x="8896" y="648"/>
                    <a:pt x="7393" y="0"/>
                    <a:pt x="57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59" name="Google Shape;1459;p48"/>
            <p:cNvSpPr/>
            <p:nvPr/>
          </p:nvSpPr>
          <p:spPr>
            <a:xfrm>
              <a:off x="1065363" y="1592275"/>
              <a:ext cx="183225" cy="182200"/>
            </a:xfrm>
            <a:custGeom>
              <a:avLst/>
              <a:gdLst/>
              <a:ahLst/>
              <a:cxnLst/>
              <a:rect l="l" t="t" r="r" b="b"/>
              <a:pathLst>
                <a:path w="7329" h="7288" extrusionOk="0">
                  <a:moveTo>
                    <a:pt x="5317" y="1616"/>
                  </a:moveTo>
                  <a:lnTo>
                    <a:pt x="5681" y="1989"/>
                  </a:lnTo>
                  <a:lnTo>
                    <a:pt x="5681" y="5297"/>
                  </a:lnTo>
                  <a:lnTo>
                    <a:pt x="5317" y="5659"/>
                  </a:lnTo>
                  <a:lnTo>
                    <a:pt x="2009" y="5659"/>
                  </a:lnTo>
                  <a:lnTo>
                    <a:pt x="1636" y="5297"/>
                  </a:lnTo>
                  <a:lnTo>
                    <a:pt x="1636" y="1989"/>
                  </a:lnTo>
                  <a:lnTo>
                    <a:pt x="2009" y="1616"/>
                  </a:lnTo>
                  <a:close/>
                  <a:moveTo>
                    <a:pt x="2047" y="1"/>
                  </a:moveTo>
                  <a:cubicBezTo>
                    <a:pt x="1822" y="1"/>
                    <a:pt x="1636" y="181"/>
                    <a:pt x="1636" y="413"/>
                  </a:cubicBezTo>
                  <a:lnTo>
                    <a:pt x="1636" y="867"/>
                  </a:lnTo>
                  <a:cubicBezTo>
                    <a:pt x="1614" y="878"/>
                    <a:pt x="1577" y="904"/>
                    <a:pt x="1555" y="926"/>
                  </a:cubicBezTo>
                  <a:lnTo>
                    <a:pt x="946" y="1535"/>
                  </a:lnTo>
                  <a:cubicBezTo>
                    <a:pt x="923" y="1557"/>
                    <a:pt x="898" y="1591"/>
                    <a:pt x="887" y="1616"/>
                  </a:cubicBezTo>
                  <a:lnTo>
                    <a:pt x="433" y="1616"/>
                  </a:lnTo>
                  <a:cubicBezTo>
                    <a:pt x="233" y="1616"/>
                    <a:pt x="45" y="1779"/>
                    <a:pt x="23" y="1978"/>
                  </a:cubicBezTo>
                  <a:cubicBezTo>
                    <a:pt x="1" y="2222"/>
                    <a:pt x="186" y="2433"/>
                    <a:pt x="433" y="2433"/>
                  </a:cubicBezTo>
                  <a:lnTo>
                    <a:pt x="828" y="2433"/>
                  </a:lnTo>
                  <a:lnTo>
                    <a:pt x="828" y="3240"/>
                  </a:lnTo>
                  <a:lnTo>
                    <a:pt x="433" y="3240"/>
                  </a:lnTo>
                  <a:cubicBezTo>
                    <a:pt x="233" y="3240"/>
                    <a:pt x="45" y="3392"/>
                    <a:pt x="23" y="3602"/>
                  </a:cubicBezTo>
                  <a:cubicBezTo>
                    <a:pt x="1" y="3835"/>
                    <a:pt x="186" y="4046"/>
                    <a:pt x="433" y="4046"/>
                  </a:cubicBezTo>
                  <a:lnTo>
                    <a:pt x="828" y="4046"/>
                  </a:lnTo>
                  <a:lnTo>
                    <a:pt x="828" y="4854"/>
                  </a:lnTo>
                  <a:lnTo>
                    <a:pt x="433" y="4854"/>
                  </a:lnTo>
                  <a:cubicBezTo>
                    <a:pt x="233" y="4854"/>
                    <a:pt x="45" y="5005"/>
                    <a:pt x="23" y="5215"/>
                  </a:cubicBezTo>
                  <a:cubicBezTo>
                    <a:pt x="1" y="5462"/>
                    <a:pt x="186" y="5659"/>
                    <a:pt x="433" y="5659"/>
                  </a:cubicBezTo>
                  <a:lnTo>
                    <a:pt x="887" y="5659"/>
                  </a:lnTo>
                  <a:cubicBezTo>
                    <a:pt x="898" y="5695"/>
                    <a:pt x="923" y="5718"/>
                    <a:pt x="946" y="5754"/>
                  </a:cubicBezTo>
                  <a:lnTo>
                    <a:pt x="1555" y="6360"/>
                  </a:lnTo>
                  <a:cubicBezTo>
                    <a:pt x="1577" y="6385"/>
                    <a:pt x="1614" y="6408"/>
                    <a:pt x="1636" y="6419"/>
                  </a:cubicBezTo>
                  <a:lnTo>
                    <a:pt x="1636" y="6865"/>
                  </a:lnTo>
                  <a:cubicBezTo>
                    <a:pt x="1636" y="7075"/>
                    <a:pt x="1788" y="7260"/>
                    <a:pt x="1998" y="7286"/>
                  </a:cubicBezTo>
                  <a:cubicBezTo>
                    <a:pt x="2011" y="7287"/>
                    <a:pt x="2025" y="7288"/>
                    <a:pt x="2038" y="7288"/>
                  </a:cubicBezTo>
                  <a:cubicBezTo>
                    <a:pt x="2267" y="7288"/>
                    <a:pt x="2455" y="7107"/>
                    <a:pt x="2455" y="6876"/>
                  </a:cubicBezTo>
                  <a:lnTo>
                    <a:pt x="2455" y="6478"/>
                  </a:lnTo>
                  <a:lnTo>
                    <a:pt x="3260" y="6478"/>
                  </a:lnTo>
                  <a:lnTo>
                    <a:pt x="3260" y="6865"/>
                  </a:lnTo>
                  <a:cubicBezTo>
                    <a:pt x="3260" y="7075"/>
                    <a:pt x="3412" y="7260"/>
                    <a:pt x="3611" y="7286"/>
                  </a:cubicBezTo>
                  <a:cubicBezTo>
                    <a:pt x="3624" y="7287"/>
                    <a:pt x="3638" y="7288"/>
                    <a:pt x="3651" y="7288"/>
                  </a:cubicBezTo>
                  <a:cubicBezTo>
                    <a:pt x="3880" y="7288"/>
                    <a:pt x="4068" y="7107"/>
                    <a:pt x="4068" y="6876"/>
                  </a:cubicBezTo>
                  <a:lnTo>
                    <a:pt x="4068" y="6478"/>
                  </a:lnTo>
                  <a:lnTo>
                    <a:pt x="4873" y="6478"/>
                  </a:lnTo>
                  <a:lnTo>
                    <a:pt x="4873" y="6865"/>
                  </a:lnTo>
                  <a:cubicBezTo>
                    <a:pt x="4873" y="7075"/>
                    <a:pt x="5025" y="7260"/>
                    <a:pt x="5235" y="7286"/>
                  </a:cubicBezTo>
                  <a:cubicBezTo>
                    <a:pt x="5249" y="7287"/>
                    <a:pt x="5262" y="7288"/>
                    <a:pt x="5275" y="7288"/>
                  </a:cubicBezTo>
                  <a:cubicBezTo>
                    <a:pt x="5503" y="7288"/>
                    <a:pt x="5681" y="7107"/>
                    <a:pt x="5681" y="6876"/>
                  </a:cubicBezTo>
                  <a:lnTo>
                    <a:pt x="5681" y="6419"/>
                  </a:lnTo>
                  <a:cubicBezTo>
                    <a:pt x="5715" y="6408"/>
                    <a:pt x="5737" y="6385"/>
                    <a:pt x="5774" y="6360"/>
                  </a:cubicBezTo>
                  <a:lnTo>
                    <a:pt x="6369" y="5754"/>
                  </a:lnTo>
                  <a:cubicBezTo>
                    <a:pt x="6405" y="5718"/>
                    <a:pt x="6416" y="5695"/>
                    <a:pt x="6439" y="5659"/>
                  </a:cubicBezTo>
                  <a:lnTo>
                    <a:pt x="6885" y="5659"/>
                  </a:lnTo>
                  <a:cubicBezTo>
                    <a:pt x="7095" y="5659"/>
                    <a:pt x="7280" y="5507"/>
                    <a:pt x="7306" y="5308"/>
                  </a:cubicBezTo>
                  <a:cubicBezTo>
                    <a:pt x="7328" y="5064"/>
                    <a:pt x="7140" y="4854"/>
                    <a:pt x="6896" y="4854"/>
                  </a:cubicBezTo>
                  <a:lnTo>
                    <a:pt x="6498" y="4854"/>
                  </a:lnTo>
                  <a:lnTo>
                    <a:pt x="6498" y="4046"/>
                  </a:lnTo>
                  <a:lnTo>
                    <a:pt x="6885" y="4046"/>
                  </a:lnTo>
                  <a:cubicBezTo>
                    <a:pt x="7095" y="4046"/>
                    <a:pt x="7280" y="3894"/>
                    <a:pt x="7306" y="3684"/>
                  </a:cubicBezTo>
                  <a:cubicBezTo>
                    <a:pt x="7328" y="3451"/>
                    <a:pt x="7140" y="3240"/>
                    <a:pt x="6896" y="3240"/>
                  </a:cubicBezTo>
                  <a:lnTo>
                    <a:pt x="6498" y="3240"/>
                  </a:lnTo>
                  <a:lnTo>
                    <a:pt x="6498" y="2433"/>
                  </a:lnTo>
                  <a:lnTo>
                    <a:pt x="6896" y="2433"/>
                  </a:lnTo>
                  <a:cubicBezTo>
                    <a:pt x="7140" y="2433"/>
                    <a:pt x="7328" y="2222"/>
                    <a:pt x="7306" y="1978"/>
                  </a:cubicBezTo>
                  <a:cubicBezTo>
                    <a:pt x="7280" y="1779"/>
                    <a:pt x="7095" y="1616"/>
                    <a:pt x="6885" y="1616"/>
                  </a:cubicBezTo>
                  <a:lnTo>
                    <a:pt x="6439" y="1616"/>
                  </a:lnTo>
                  <a:cubicBezTo>
                    <a:pt x="6416" y="1591"/>
                    <a:pt x="6405" y="1557"/>
                    <a:pt x="6369" y="1535"/>
                  </a:cubicBezTo>
                  <a:lnTo>
                    <a:pt x="5774" y="926"/>
                  </a:lnTo>
                  <a:cubicBezTo>
                    <a:pt x="5737" y="904"/>
                    <a:pt x="5715" y="878"/>
                    <a:pt x="5681" y="867"/>
                  </a:cubicBezTo>
                  <a:lnTo>
                    <a:pt x="5681" y="424"/>
                  </a:lnTo>
                  <a:cubicBezTo>
                    <a:pt x="5681" y="214"/>
                    <a:pt x="5527" y="26"/>
                    <a:pt x="5331" y="3"/>
                  </a:cubicBezTo>
                  <a:cubicBezTo>
                    <a:pt x="5316" y="2"/>
                    <a:pt x="5301" y="1"/>
                    <a:pt x="5286" y="1"/>
                  </a:cubicBezTo>
                  <a:cubicBezTo>
                    <a:pt x="5059" y="1"/>
                    <a:pt x="4873" y="181"/>
                    <a:pt x="4873" y="413"/>
                  </a:cubicBezTo>
                  <a:lnTo>
                    <a:pt x="4873" y="808"/>
                  </a:lnTo>
                  <a:lnTo>
                    <a:pt x="4068" y="808"/>
                  </a:lnTo>
                  <a:lnTo>
                    <a:pt x="4068" y="424"/>
                  </a:lnTo>
                  <a:cubicBezTo>
                    <a:pt x="4068" y="214"/>
                    <a:pt x="3914" y="26"/>
                    <a:pt x="3704" y="3"/>
                  </a:cubicBezTo>
                  <a:cubicBezTo>
                    <a:pt x="3689" y="2"/>
                    <a:pt x="3674" y="1"/>
                    <a:pt x="3660" y="1"/>
                  </a:cubicBezTo>
                  <a:cubicBezTo>
                    <a:pt x="3436" y="1"/>
                    <a:pt x="3260" y="181"/>
                    <a:pt x="3260" y="413"/>
                  </a:cubicBezTo>
                  <a:lnTo>
                    <a:pt x="3260" y="808"/>
                  </a:lnTo>
                  <a:lnTo>
                    <a:pt x="2455" y="808"/>
                  </a:lnTo>
                  <a:lnTo>
                    <a:pt x="2455" y="424"/>
                  </a:lnTo>
                  <a:cubicBezTo>
                    <a:pt x="2455" y="214"/>
                    <a:pt x="2301" y="26"/>
                    <a:pt x="2090" y="3"/>
                  </a:cubicBezTo>
                  <a:cubicBezTo>
                    <a:pt x="2076" y="2"/>
                    <a:pt x="2061" y="1"/>
                    <a:pt x="20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0" name="Google Shape;1460;p48"/>
            <p:cNvSpPr/>
            <p:nvPr/>
          </p:nvSpPr>
          <p:spPr>
            <a:xfrm>
              <a:off x="1126738" y="1653075"/>
              <a:ext cx="60750" cy="60825"/>
            </a:xfrm>
            <a:custGeom>
              <a:avLst/>
              <a:gdLst/>
              <a:ahLst/>
              <a:cxnLst/>
              <a:rect l="l" t="t" r="r" b="b"/>
              <a:pathLst>
                <a:path w="2430" h="2433" extrusionOk="0">
                  <a:moveTo>
                    <a:pt x="1215" y="820"/>
                  </a:moveTo>
                  <a:cubicBezTo>
                    <a:pt x="1437" y="820"/>
                    <a:pt x="1624" y="996"/>
                    <a:pt x="1624" y="1218"/>
                  </a:cubicBezTo>
                  <a:cubicBezTo>
                    <a:pt x="1624" y="1440"/>
                    <a:pt x="1437" y="1628"/>
                    <a:pt x="1215" y="1628"/>
                  </a:cubicBezTo>
                  <a:cubicBezTo>
                    <a:pt x="993" y="1628"/>
                    <a:pt x="817" y="1440"/>
                    <a:pt x="817" y="1218"/>
                  </a:cubicBezTo>
                  <a:cubicBezTo>
                    <a:pt x="817" y="996"/>
                    <a:pt x="993" y="820"/>
                    <a:pt x="1215" y="820"/>
                  </a:cubicBezTo>
                  <a:close/>
                  <a:moveTo>
                    <a:pt x="1215" y="1"/>
                  </a:moveTo>
                  <a:cubicBezTo>
                    <a:pt x="547" y="1"/>
                    <a:pt x="0" y="550"/>
                    <a:pt x="0" y="1218"/>
                  </a:cubicBezTo>
                  <a:cubicBezTo>
                    <a:pt x="0" y="1883"/>
                    <a:pt x="547" y="2433"/>
                    <a:pt x="1215" y="2433"/>
                  </a:cubicBezTo>
                  <a:cubicBezTo>
                    <a:pt x="1880" y="2433"/>
                    <a:pt x="2430" y="1883"/>
                    <a:pt x="2430" y="1218"/>
                  </a:cubicBezTo>
                  <a:cubicBezTo>
                    <a:pt x="2430" y="550"/>
                    <a:pt x="1880"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61" name="Google Shape;1461;p48"/>
          <p:cNvGrpSpPr/>
          <p:nvPr/>
        </p:nvGrpSpPr>
        <p:grpSpPr>
          <a:xfrm>
            <a:off x="7791525" y="1412175"/>
            <a:ext cx="345150" cy="345150"/>
            <a:chOff x="7783763" y="1564575"/>
            <a:chExt cx="345150" cy="345150"/>
          </a:xfrm>
        </p:grpSpPr>
        <p:sp>
          <p:nvSpPr>
            <p:cNvPr id="1462" name="Google Shape;1462;p48"/>
            <p:cNvSpPr/>
            <p:nvPr/>
          </p:nvSpPr>
          <p:spPr>
            <a:xfrm>
              <a:off x="7783763" y="1564575"/>
              <a:ext cx="345150" cy="345150"/>
            </a:xfrm>
            <a:custGeom>
              <a:avLst/>
              <a:gdLst/>
              <a:ahLst/>
              <a:cxnLst/>
              <a:rect l="l" t="t" r="r" b="b"/>
              <a:pathLst>
                <a:path w="13806" h="13806" extrusionOk="0">
                  <a:moveTo>
                    <a:pt x="5928" y="805"/>
                  </a:moveTo>
                  <a:lnTo>
                    <a:pt x="6899" y="2747"/>
                  </a:lnTo>
                  <a:cubicBezTo>
                    <a:pt x="6957" y="2876"/>
                    <a:pt x="7098" y="2968"/>
                    <a:pt x="7249" y="2968"/>
                  </a:cubicBezTo>
                  <a:lnTo>
                    <a:pt x="12989" y="2968"/>
                  </a:lnTo>
                  <a:lnTo>
                    <a:pt x="12989" y="3776"/>
                  </a:lnTo>
                  <a:lnTo>
                    <a:pt x="6500" y="3776"/>
                  </a:lnTo>
                  <a:lnTo>
                    <a:pt x="5541" y="1846"/>
                  </a:lnTo>
                  <a:cubicBezTo>
                    <a:pt x="5471" y="1706"/>
                    <a:pt x="5330" y="1613"/>
                    <a:pt x="5179" y="1613"/>
                  </a:cubicBezTo>
                  <a:lnTo>
                    <a:pt x="2691" y="1613"/>
                  </a:lnTo>
                  <a:lnTo>
                    <a:pt x="2691" y="805"/>
                  </a:lnTo>
                  <a:close/>
                  <a:moveTo>
                    <a:pt x="4924" y="2432"/>
                  </a:moveTo>
                  <a:lnTo>
                    <a:pt x="5891" y="4360"/>
                  </a:lnTo>
                  <a:cubicBezTo>
                    <a:pt x="5962" y="4500"/>
                    <a:pt x="6102" y="4581"/>
                    <a:pt x="6256" y="4581"/>
                  </a:cubicBezTo>
                  <a:lnTo>
                    <a:pt x="12989" y="4581"/>
                  </a:lnTo>
                  <a:lnTo>
                    <a:pt x="12989" y="5389"/>
                  </a:lnTo>
                  <a:lnTo>
                    <a:pt x="5507" y="5389"/>
                  </a:lnTo>
                  <a:lnTo>
                    <a:pt x="4536" y="3459"/>
                  </a:lnTo>
                  <a:cubicBezTo>
                    <a:pt x="4466" y="3319"/>
                    <a:pt x="4326" y="3238"/>
                    <a:pt x="4175" y="3238"/>
                  </a:cubicBezTo>
                  <a:lnTo>
                    <a:pt x="1613" y="3238"/>
                  </a:lnTo>
                  <a:lnTo>
                    <a:pt x="1613" y="2432"/>
                  </a:lnTo>
                  <a:close/>
                  <a:moveTo>
                    <a:pt x="4166" y="7876"/>
                  </a:moveTo>
                  <a:cubicBezTo>
                    <a:pt x="4839" y="7876"/>
                    <a:pt x="5389" y="8414"/>
                    <a:pt x="5389" y="9081"/>
                  </a:cubicBezTo>
                  <a:lnTo>
                    <a:pt x="5389" y="9760"/>
                  </a:lnTo>
                  <a:lnTo>
                    <a:pt x="2960" y="9760"/>
                  </a:lnTo>
                  <a:lnTo>
                    <a:pt x="2960" y="9106"/>
                  </a:lnTo>
                  <a:cubicBezTo>
                    <a:pt x="2960" y="8475"/>
                    <a:pt x="3473" y="7914"/>
                    <a:pt x="4104" y="7878"/>
                  </a:cubicBezTo>
                  <a:cubicBezTo>
                    <a:pt x="4125" y="7877"/>
                    <a:pt x="4145" y="7876"/>
                    <a:pt x="4166" y="7876"/>
                  </a:cubicBezTo>
                  <a:close/>
                  <a:moveTo>
                    <a:pt x="3928" y="4045"/>
                  </a:moveTo>
                  <a:lnTo>
                    <a:pt x="4887" y="5973"/>
                  </a:lnTo>
                  <a:cubicBezTo>
                    <a:pt x="4957" y="6113"/>
                    <a:pt x="5098" y="6206"/>
                    <a:pt x="5249" y="6206"/>
                  </a:cubicBezTo>
                  <a:lnTo>
                    <a:pt x="12989" y="6206"/>
                  </a:lnTo>
                  <a:lnTo>
                    <a:pt x="12989" y="10299"/>
                  </a:lnTo>
                  <a:lnTo>
                    <a:pt x="6733" y="10299"/>
                  </a:lnTo>
                  <a:lnTo>
                    <a:pt x="6733" y="10169"/>
                  </a:lnTo>
                  <a:cubicBezTo>
                    <a:pt x="6733" y="9948"/>
                    <a:pt x="6559" y="9760"/>
                    <a:pt x="6337" y="9760"/>
                  </a:cubicBezTo>
                  <a:lnTo>
                    <a:pt x="6197" y="9760"/>
                  </a:lnTo>
                  <a:lnTo>
                    <a:pt x="6197" y="9117"/>
                  </a:lnTo>
                  <a:cubicBezTo>
                    <a:pt x="6197" y="8018"/>
                    <a:pt x="5344" y="7106"/>
                    <a:pt x="4256" y="7072"/>
                  </a:cubicBezTo>
                  <a:cubicBezTo>
                    <a:pt x="4227" y="7071"/>
                    <a:pt x="4199" y="7071"/>
                    <a:pt x="4170" y="7071"/>
                  </a:cubicBezTo>
                  <a:cubicBezTo>
                    <a:pt x="3054" y="7071"/>
                    <a:pt x="2152" y="7976"/>
                    <a:pt x="2152" y="9081"/>
                  </a:cubicBezTo>
                  <a:lnTo>
                    <a:pt x="2152" y="9760"/>
                  </a:lnTo>
                  <a:lnTo>
                    <a:pt x="2023" y="9760"/>
                  </a:lnTo>
                  <a:cubicBezTo>
                    <a:pt x="1801" y="9760"/>
                    <a:pt x="1613" y="9948"/>
                    <a:pt x="1613" y="10169"/>
                  </a:cubicBezTo>
                  <a:lnTo>
                    <a:pt x="1613" y="10299"/>
                  </a:lnTo>
                  <a:lnTo>
                    <a:pt x="808" y="10299"/>
                  </a:lnTo>
                  <a:lnTo>
                    <a:pt x="808" y="4045"/>
                  </a:lnTo>
                  <a:close/>
                  <a:moveTo>
                    <a:pt x="1613" y="11104"/>
                  </a:moveTo>
                  <a:lnTo>
                    <a:pt x="1613" y="11923"/>
                  </a:lnTo>
                  <a:lnTo>
                    <a:pt x="808" y="11923"/>
                  </a:lnTo>
                  <a:lnTo>
                    <a:pt x="808" y="11104"/>
                  </a:lnTo>
                  <a:close/>
                  <a:moveTo>
                    <a:pt x="12989" y="11104"/>
                  </a:moveTo>
                  <a:lnTo>
                    <a:pt x="12989" y="11923"/>
                  </a:lnTo>
                  <a:lnTo>
                    <a:pt x="6733" y="11923"/>
                  </a:lnTo>
                  <a:lnTo>
                    <a:pt x="6733" y="11104"/>
                  </a:lnTo>
                  <a:close/>
                  <a:moveTo>
                    <a:pt x="5928" y="10568"/>
                  </a:moveTo>
                  <a:lnTo>
                    <a:pt x="5928" y="12997"/>
                  </a:lnTo>
                  <a:lnTo>
                    <a:pt x="2421" y="12997"/>
                  </a:lnTo>
                  <a:lnTo>
                    <a:pt x="2421" y="10568"/>
                  </a:lnTo>
                  <a:close/>
                  <a:moveTo>
                    <a:pt x="2292" y="0"/>
                  </a:moveTo>
                  <a:cubicBezTo>
                    <a:pt x="2071" y="0"/>
                    <a:pt x="1883" y="188"/>
                    <a:pt x="1883" y="410"/>
                  </a:cubicBezTo>
                  <a:lnTo>
                    <a:pt x="1883" y="1613"/>
                  </a:lnTo>
                  <a:lnTo>
                    <a:pt x="1207" y="1613"/>
                  </a:lnTo>
                  <a:cubicBezTo>
                    <a:pt x="982" y="1613"/>
                    <a:pt x="808" y="1801"/>
                    <a:pt x="808" y="2023"/>
                  </a:cubicBezTo>
                  <a:lnTo>
                    <a:pt x="808" y="3238"/>
                  </a:lnTo>
                  <a:lnTo>
                    <a:pt x="399" y="3238"/>
                  </a:lnTo>
                  <a:cubicBezTo>
                    <a:pt x="177" y="3238"/>
                    <a:pt x="0" y="3414"/>
                    <a:pt x="0" y="3636"/>
                  </a:cubicBezTo>
                  <a:lnTo>
                    <a:pt x="0" y="12321"/>
                  </a:lnTo>
                  <a:cubicBezTo>
                    <a:pt x="0" y="12543"/>
                    <a:pt x="177" y="12728"/>
                    <a:pt x="399" y="12728"/>
                  </a:cubicBezTo>
                  <a:lnTo>
                    <a:pt x="1613" y="12728"/>
                  </a:lnTo>
                  <a:lnTo>
                    <a:pt x="1613" y="13396"/>
                  </a:lnTo>
                  <a:cubicBezTo>
                    <a:pt x="1613" y="13628"/>
                    <a:pt x="1801" y="13805"/>
                    <a:pt x="2023" y="13805"/>
                  </a:cubicBezTo>
                  <a:lnTo>
                    <a:pt x="6337" y="13805"/>
                  </a:lnTo>
                  <a:cubicBezTo>
                    <a:pt x="6559" y="13805"/>
                    <a:pt x="6733" y="13628"/>
                    <a:pt x="6733" y="13396"/>
                  </a:cubicBezTo>
                  <a:lnTo>
                    <a:pt x="6733" y="12728"/>
                  </a:lnTo>
                  <a:lnTo>
                    <a:pt x="13396" y="12728"/>
                  </a:lnTo>
                  <a:cubicBezTo>
                    <a:pt x="13620" y="12728"/>
                    <a:pt x="13805" y="12543"/>
                    <a:pt x="13805" y="12321"/>
                  </a:cubicBezTo>
                  <a:lnTo>
                    <a:pt x="13805" y="2559"/>
                  </a:lnTo>
                  <a:cubicBezTo>
                    <a:pt x="13805" y="2337"/>
                    <a:pt x="13620" y="2163"/>
                    <a:pt x="13396" y="2163"/>
                  </a:cubicBezTo>
                  <a:lnTo>
                    <a:pt x="7505" y="2163"/>
                  </a:lnTo>
                  <a:lnTo>
                    <a:pt x="6537" y="222"/>
                  </a:lnTo>
                  <a:cubicBezTo>
                    <a:pt x="6467" y="82"/>
                    <a:pt x="6326" y="0"/>
                    <a:pt x="61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3" name="Google Shape;1463;p48"/>
            <p:cNvSpPr/>
            <p:nvPr/>
          </p:nvSpPr>
          <p:spPr>
            <a:xfrm>
              <a:off x="7867363" y="1848875"/>
              <a:ext cx="41525" cy="20525"/>
            </a:xfrm>
            <a:custGeom>
              <a:avLst/>
              <a:gdLst/>
              <a:ahLst/>
              <a:cxnLst/>
              <a:rect l="l" t="t" r="r" b="b"/>
              <a:pathLst>
                <a:path w="1661" h="821" extrusionOk="0">
                  <a:moveTo>
                    <a:pt x="432" y="1"/>
                  </a:moveTo>
                  <a:cubicBezTo>
                    <a:pt x="222" y="1"/>
                    <a:pt x="48" y="152"/>
                    <a:pt x="23" y="363"/>
                  </a:cubicBezTo>
                  <a:cubicBezTo>
                    <a:pt x="0" y="610"/>
                    <a:pt x="188" y="820"/>
                    <a:pt x="421" y="820"/>
                  </a:cubicBezTo>
                  <a:lnTo>
                    <a:pt x="1229" y="820"/>
                  </a:lnTo>
                  <a:cubicBezTo>
                    <a:pt x="1425" y="820"/>
                    <a:pt x="1613" y="669"/>
                    <a:pt x="1636" y="458"/>
                  </a:cubicBezTo>
                  <a:cubicBezTo>
                    <a:pt x="1661" y="211"/>
                    <a:pt x="1473" y="1"/>
                    <a:pt x="122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4" name="Google Shape;1464;p48"/>
            <p:cNvSpPr/>
            <p:nvPr/>
          </p:nvSpPr>
          <p:spPr>
            <a:xfrm>
              <a:off x="7972263" y="1740450"/>
              <a:ext cx="116025" cy="60850"/>
            </a:xfrm>
            <a:custGeom>
              <a:avLst/>
              <a:gdLst/>
              <a:ahLst/>
              <a:cxnLst/>
              <a:rect l="l" t="t" r="r" b="b"/>
              <a:pathLst>
                <a:path w="4641" h="2434" extrusionOk="0">
                  <a:moveTo>
                    <a:pt x="3836" y="809"/>
                  </a:moveTo>
                  <a:lnTo>
                    <a:pt x="3836" y="1614"/>
                  </a:lnTo>
                  <a:lnTo>
                    <a:pt x="820" y="1614"/>
                  </a:lnTo>
                  <a:lnTo>
                    <a:pt x="820" y="809"/>
                  </a:lnTo>
                  <a:close/>
                  <a:moveTo>
                    <a:pt x="411" y="1"/>
                  </a:moveTo>
                  <a:cubicBezTo>
                    <a:pt x="189" y="1"/>
                    <a:pt x="1" y="189"/>
                    <a:pt x="1" y="411"/>
                  </a:cubicBezTo>
                  <a:lnTo>
                    <a:pt x="1" y="2024"/>
                  </a:lnTo>
                  <a:cubicBezTo>
                    <a:pt x="1" y="2245"/>
                    <a:pt x="189" y="2433"/>
                    <a:pt x="411" y="2433"/>
                  </a:cubicBezTo>
                  <a:lnTo>
                    <a:pt x="4243" y="2433"/>
                  </a:lnTo>
                  <a:cubicBezTo>
                    <a:pt x="4467" y="2433"/>
                    <a:pt x="4641" y="2245"/>
                    <a:pt x="4641" y="2024"/>
                  </a:cubicBezTo>
                  <a:lnTo>
                    <a:pt x="4641" y="411"/>
                  </a:lnTo>
                  <a:cubicBezTo>
                    <a:pt x="4641" y="189"/>
                    <a:pt x="4467" y="1"/>
                    <a:pt x="42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65" name="Google Shape;1465;p48"/>
          <p:cNvGrpSpPr/>
          <p:nvPr/>
        </p:nvGrpSpPr>
        <p:grpSpPr>
          <a:xfrm>
            <a:off x="7026013" y="1412175"/>
            <a:ext cx="348375" cy="345150"/>
            <a:chOff x="7007038" y="1564575"/>
            <a:chExt cx="348375" cy="345150"/>
          </a:xfrm>
        </p:grpSpPr>
        <p:sp>
          <p:nvSpPr>
            <p:cNvPr id="1466" name="Google Shape;1466;p48"/>
            <p:cNvSpPr/>
            <p:nvPr/>
          </p:nvSpPr>
          <p:spPr>
            <a:xfrm>
              <a:off x="7007038" y="1762000"/>
              <a:ext cx="348375" cy="147725"/>
            </a:xfrm>
            <a:custGeom>
              <a:avLst/>
              <a:gdLst/>
              <a:ahLst/>
              <a:cxnLst/>
              <a:rect l="l" t="t" r="r" b="b"/>
              <a:pathLst>
                <a:path w="13935" h="5909" extrusionOk="0">
                  <a:moveTo>
                    <a:pt x="1942" y="1058"/>
                  </a:moveTo>
                  <a:lnTo>
                    <a:pt x="1942" y="5100"/>
                  </a:lnTo>
                  <a:lnTo>
                    <a:pt x="808" y="5100"/>
                  </a:lnTo>
                  <a:lnTo>
                    <a:pt x="808" y="1058"/>
                  </a:lnTo>
                  <a:close/>
                  <a:moveTo>
                    <a:pt x="12525" y="807"/>
                  </a:moveTo>
                  <a:cubicBezTo>
                    <a:pt x="12673" y="807"/>
                    <a:pt x="12818" y="880"/>
                    <a:pt x="12905" y="1010"/>
                  </a:cubicBezTo>
                  <a:cubicBezTo>
                    <a:pt x="13045" y="1198"/>
                    <a:pt x="13011" y="1453"/>
                    <a:pt x="12849" y="1605"/>
                  </a:cubicBezTo>
                  <a:lnTo>
                    <a:pt x="10018" y="4318"/>
                  </a:lnTo>
                  <a:cubicBezTo>
                    <a:pt x="9494" y="4820"/>
                    <a:pt x="8792" y="5100"/>
                    <a:pt x="8066" y="5100"/>
                  </a:cubicBezTo>
                  <a:lnTo>
                    <a:pt x="2750" y="5100"/>
                  </a:lnTo>
                  <a:lnTo>
                    <a:pt x="2750" y="1815"/>
                  </a:lnTo>
                  <a:lnTo>
                    <a:pt x="3274" y="1571"/>
                  </a:lnTo>
                  <a:cubicBezTo>
                    <a:pt x="3537" y="1450"/>
                    <a:pt x="3818" y="1391"/>
                    <a:pt x="4099" y="1391"/>
                  </a:cubicBezTo>
                  <a:cubicBezTo>
                    <a:pt x="4442" y="1391"/>
                    <a:pt x="4784" y="1480"/>
                    <a:pt x="5086" y="1653"/>
                  </a:cubicBezTo>
                  <a:cubicBezTo>
                    <a:pt x="5507" y="1899"/>
                    <a:pt x="5987" y="2026"/>
                    <a:pt x="6478" y="2026"/>
                  </a:cubicBezTo>
                  <a:lnTo>
                    <a:pt x="8416" y="2026"/>
                  </a:lnTo>
                  <a:cubicBezTo>
                    <a:pt x="8615" y="2026"/>
                    <a:pt x="8803" y="2166"/>
                    <a:pt x="8826" y="2376"/>
                  </a:cubicBezTo>
                  <a:cubicBezTo>
                    <a:pt x="8851" y="2612"/>
                    <a:pt x="8663" y="2811"/>
                    <a:pt x="8416" y="2811"/>
                  </a:cubicBezTo>
                  <a:lnTo>
                    <a:pt x="5821" y="2834"/>
                  </a:lnTo>
                  <a:cubicBezTo>
                    <a:pt x="5589" y="2834"/>
                    <a:pt x="5401" y="3033"/>
                    <a:pt x="5415" y="3254"/>
                  </a:cubicBezTo>
                  <a:cubicBezTo>
                    <a:pt x="5426" y="3476"/>
                    <a:pt x="5611" y="3639"/>
                    <a:pt x="5835" y="3639"/>
                  </a:cubicBezTo>
                  <a:lnTo>
                    <a:pt x="8416" y="3639"/>
                  </a:lnTo>
                  <a:cubicBezTo>
                    <a:pt x="8966" y="3639"/>
                    <a:pt x="9435" y="3277"/>
                    <a:pt x="9586" y="2763"/>
                  </a:cubicBezTo>
                  <a:lnTo>
                    <a:pt x="12262" y="892"/>
                  </a:lnTo>
                  <a:cubicBezTo>
                    <a:pt x="12342" y="835"/>
                    <a:pt x="12434" y="807"/>
                    <a:pt x="12525" y="807"/>
                  </a:cubicBezTo>
                  <a:close/>
                  <a:moveTo>
                    <a:pt x="12521" y="1"/>
                  </a:moveTo>
                  <a:cubicBezTo>
                    <a:pt x="12269" y="1"/>
                    <a:pt x="12017" y="74"/>
                    <a:pt x="11797" y="227"/>
                  </a:cubicBezTo>
                  <a:lnTo>
                    <a:pt x="9482" y="1852"/>
                  </a:lnTo>
                  <a:cubicBezTo>
                    <a:pt x="9283" y="1479"/>
                    <a:pt x="8874" y="1220"/>
                    <a:pt x="8416" y="1220"/>
                  </a:cubicBezTo>
                  <a:lnTo>
                    <a:pt x="6467" y="1220"/>
                  </a:lnTo>
                  <a:cubicBezTo>
                    <a:pt x="6127" y="1220"/>
                    <a:pt x="5788" y="1114"/>
                    <a:pt x="5496" y="940"/>
                  </a:cubicBezTo>
                  <a:cubicBezTo>
                    <a:pt x="5068" y="684"/>
                    <a:pt x="4587" y="554"/>
                    <a:pt x="4103" y="554"/>
                  </a:cubicBezTo>
                  <a:cubicBezTo>
                    <a:pt x="3702" y="554"/>
                    <a:pt x="3300" y="643"/>
                    <a:pt x="2923" y="822"/>
                  </a:cubicBezTo>
                  <a:lnTo>
                    <a:pt x="2750" y="903"/>
                  </a:lnTo>
                  <a:lnTo>
                    <a:pt x="2750" y="648"/>
                  </a:lnTo>
                  <a:cubicBezTo>
                    <a:pt x="2750" y="427"/>
                    <a:pt x="2573" y="250"/>
                    <a:pt x="2351" y="250"/>
                  </a:cubicBezTo>
                  <a:lnTo>
                    <a:pt x="410" y="250"/>
                  </a:lnTo>
                  <a:cubicBezTo>
                    <a:pt x="177" y="250"/>
                    <a:pt x="0" y="427"/>
                    <a:pt x="0" y="648"/>
                  </a:cubicBezTo>
                  <a:lnTo>
                    <a:pt x="0" y="5499"/>
                  </a:lnTo>
                  <a:cubicBezTo>
                    <a:pt x="0" y="5731"/>
                    <a:pt x="177" y="5908"/>
                    <a:pt x="410" y="5908"/>
                  </a:cubicBezTo>
                  <a:lnTo>
                    <a:pt x="8066" y="5908"/>
                  </a:lnTo>
                  <a:cubicBezTo>
                    <a:pt x="9003" y="5908"/>
                    <a:pt x="9889" y="5546"/>
                    <a:pt x="10579" y="4901"/>
                  </a:cubicBezTo>
                  <a:lnTo>
                    <a:pt x="13410" y="2191"/>
                  </a:lnTo>
                  <a:cubicBezTo>
                    <a:pt x="13864" y="1759"/>
                    <a:pt x="13934" y="1069"/>
                    <a:pt x="13572" y="542"/>
                  </a:cubicBezTo>
                  <a:cubicBezTo>
                    <a:pt x="13320" y="189"/>
                    <a:pt x="12923" y="1"/>
                    <a:pt x="12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7" name="Google Shape;1467;p48"/>
            <p:cNvSpPr/>
            <p:nvPr/>
          </p:nvSpPr>
          <p:spPr>
            <a:xfrm>
              <a:off x="7115188" y="1564575"/>
              <a:ext cx="155775" cy="208950"/>
            </a:xfrm>
            <a:custGeom>
              <a:avLst/>
              <a:gdLst/>
              <a:ahLst/>
              <a:cxnLst/>
              <a:rect l="l" t="t" r="r" b="b"/>
              <a:pathLst>
                <a:path w="6231" h="8358" extrusionOk="0">
                  <a:moveTo>
                    <a:pt x="3122" y="805"/>
                  </a:moveTo>
                  <a:cubicBezTo>
                    <a:pt x="4385" y="805"/>
                    <a:pt x="5412" y="1835"/>
                    <a:pt x="5412" y="3097"/>
                  </a:cubicBezTo>
                  <a:cubicBezTo>
                    <a:pt x="5412" y="3787"/>
                    <a:pt x="5109" y="4430"/>
                    <a:pt x="4570" y="4862"/>
                  </a:cubicBezTo>
                  <a:cubicBezTo>
                    <a:pt x="4231" y="5154"/>
                    <a:pt x="4009" y="5530"/>
                    <a:pt x="3928" y="5939"/>
                  </a:cubicBezTo>
                  <a:lnTo>
                    <a:pt x="3518" y="5939"/>
                  </a:lnTo>
                  <a:lnTo>
                    <a:pt x="3518" y="3810"/>
                  </a:lnTo>
                  <a:lnTo>
                    <a:pt x="4208" y="3120"/>
                  </a:lnTo>
                  <a:cubicBezTo>
                    <a:pt x="4348" y="2979"/>
                    <a:pt x="4371" y="2747"/>
                    <a:pt x="4245" y="2584"/>
                  </a:cubicBezTo>
                  <a:cubicBezTo>
                    <a:pt x="4163" y="2478"/>
                    <a:pt x="4045" y="2425"/>
                    <a:pt x="3926" y="2425"/>
                  </a:cubicBezTo>
                  <a:cubicBezTo>
                    <a:pt x="3822" y="2425"/>
                    <a:pt x="3717" y="2466"/>
                    <a:pt x="3636" y="2547"/>
                  </a:cubicBezTo>
                  <a:lnTo>
                    <a:pt x="3122" y="3075"/>
                  </a:lnTo>
                  <a:lnTo>
                    <a:pt x="2595" y="2547"/>
                  </a:lnTo>
                  <a:cubicBezTo>
                    <a:pt x="2514" y="2466"/>
                    <a:pt x="2409" y="2425"/>
                    <a:pt x="2305" y="2425"/>
                  </a:cubicBezTo>
                  <a:cubicBezTo>
                    <a:pt x="2186" y="2425"/>
                    <a:pt x="2068" y="2478"/>
                    <a:pt x="1986" y="2584"/>
                  </a:cubicBezTo>
                  <a:cubicBezTo>
                    <a:pt x="1860" y="2747"/>
                    <a:pt x="1883" y="2979"/>
                    <a:pt x="2034" y="3120"/>
                  </a:cubicBezTo>
                  <a:lnTo>
                    <a:pt x="2713" y="3810"/>
                  </a:lnTo>
                  <a:lnTo>
                    <a:pt x="2713" y="5939"/>
                  </a:lnTo>
                  <a:lnTo>
                    <a:pt x="2315" y="5939"/>
                  </a:lnTo>
                  <a:cubicBezTo>
                    <a:pt x="2233" y="5530"/>
                    <a:pt x="2000" y="5154"/>
                    <a:pt x="1661" y="4862"/>
                  </a:cubicBezTo>
                  <a:cubicBezTo>
                    <a:pt x="1133" y="4430"/>
                    <a:pt x="831" y="3787"/>
                    <a:pt x="831" y="3097"/>
                  </a:cubicBezTo>
                  <a:cubicBezTo>
                    <a:pt x="831" y="1835"/>
                    <a:pt x="1846" y="805"/>
                    <a:pt x="3122" y="805"/>
                  </a:cubicBezTo>
                  <a:close/>
                  <a:moveTo>
                    <a:pt x="3894" y="6744"/>
                  </a:moveTo>
                  <a:lnTo>
                    <a:pt x="3894" y="7412"/>
                  </a:lnTo>
                  <a:cubicBezTo>
                    <a:pt x="3894" y="7493"/>
                    <a:pt x="3835" y="7552"/>
                    <a:pt x="3765" y="7552"/>
                  </a:cubicBezTo>
                  <a:lnTo>
                    <a:pt x="2466" y="7552"/>
                  </a:lnTo>
                  <a:cubicBezTo>
                    <a:pt x="2396" y="7552"/>
                    <a:pt x="2337" y="7493"/>
                    <a:pt x="2337" y="7412"/>
                  </a:cubicBezTo>
                  <a:lnTo>
                    <a:pt x="2337" y="6744"/>
                  </a:lnTo>
                  <a:close/>
                  <a:moveTo>
                    <a:pt x="3122" y="0"/>
                  </a:moveTo>
                  <a:cubicBezTo>
                    <a:pt x="1403" y="0"/>
                    <a:pt x="0" y="1392"/>
                    <a:pt x="0" y="3097"/>
                  </a:cubicBezTo>
                  <a:cubicBezTo>
                    <a:pt x="0" y="4031"/>
                    <a:pt x="421" y="4898"/>
                    <a:pt x="1133" y="5493"/>
                  </a:cubicBezTo>
                  <a:cubicBezTo>
                    <a:pt x="1380" y="5692"/>
                    <a:pt x="1532" y="5973"/>
                    <a:pt x="1532" y="6264"/>
                  </a:cubicBezTo>
                  <a:lnTo>
                    <a:pt x="1532" y="7412"/>
                  </a:lnTo>
                  <a:cubicBezTo>
                    <a:pt x="1532" y="7936"/>
                    <a:pt x="1953" y="8357"/>
                    <a:pt x="2466" y="8357"/>
                  </a:cubicBezTo>
                  <a:lnTo>
                    <a:pt x="3765" y="8357"/>
                  </a:lnTo>
                  <a:cubicBezTo>
                    <a:pt x="4289" y="8357"/>
                    <a:pt x="4710" y="7936"/>
                    <a:pt x="4710" y="7412"/>
                  </a:cubicBezTo>
                  <a:lnTo>
                    <a:pt x="4710" y="6264"/>
                  </a:lnTo>
                  <a:cubicBezTo>
                    <a:pt x="4710" y="5973"/>
                    <a:pt x="4851" y="5692"/>
                    <a:pt x="5097" y="5493"/>
                  </a:cubicBezTo>
                  <a:cubicBezTo>
                    <a:pt x="5821" y="4898"/>
                    <a:pt x="6231" y="4031"/>
                    <a:pt x="6231" y="3097"/>
                  </a:cubicBezTo>
                  <a:cubicBezTo>
                    <a:pt x="6231" y="1392"/>
                    <a:pt x="4828" y="0"/>
                    <a:pt x="31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8" name="Google Shape;1468;p48"/>
            <p:cNvSpPr/>
            <p:nvPr/>
          </p:nvSpPr>
          <p:spPr>
            <a:xfrm>
              <a:off x="7291063" y="1632025"/>
              <a:ext cx="40350" cy="20225"/>
            </a:xfrm>
            <a:custGeom>
              <a:avLst/>
              <a:gdLst/>
              <a:ahLst/>
              <a:cxnLst/>
              <a:rect l="l" t="t" r="r" b="b"/>
              <a:pathLst>
                <a:path w="1614" h="809" extrusionOk="0">
                  <a:moveTo>
                    <a:pt x="410" y="1"/>
                  </a:moveTo>
                  <a:cubicBezTo>
                    <a:pt x="178" y="1"/>
                    <a:pt x="1" y="178"/>
                    <a:pt x="1" y="399"/>
                  </a:cubicBezTo>
                  <a:cubicBezTo>
                    <a:pt x="1" y="621"/>
                    <a:pt x="178" y="809"/>
                    <a:pt x="410" y="809"/>
                  </a:cubicBezTo>
                  <a:lnTo>
                    <a:pt x="1218" y="809"/>
                  </a:lnTo>
                  <a:cubicBezTo>
                    <a:pt x="1440" y="809"/>
                    <a:pt x="1614" y="621"/>
                    <a:pt x="1614" y="399"/>
                  </a:cubicBezTo>
                  <a:cubicBezTo>
                    <a:pt x="1614" y="178"/>
                    <a:pt x="1440" y="1"/>
                    <a:pt x="12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69" name="Google Shape;1469;p48"/>
            <p:cNvSpPr/>
            <p:nvPr/>
          </p:nvSpPr>
          <p:spPr>
            <a:xfrm>
              <a:off x="7282938" y="1578050"/>
              <a:ext cx="40625" cy="30350"/>
            </a:xfrm>
            <a:custGeom>
              <a:avLst/>
              <a:gdLst/>
              <a:ahLst/>
              <a:cxnLst/>
              <a:rect l="l" t="t" r="r" b="b"/>
              <a:pathLst>
                <a:path w="1625" h="1214" extrusionOk="0">
                  <a:moveTo>
                    <a:pt x="1161" y="1"/>
                  </a:moveTo>
                  <a:cubicBezTo>
                    <a:pt x="1092" y="1"/>
                    <a:pt x="1022" y="18"/>
                    <a:pt x="957" y="56"/>
                  </a:cubicBezTo>
                  <a:lnTo>
                    <a:pt x="256" y="454"/>
                  </a:lnTo>
                  <a:cubicBezTo>
                    <a:pt x="71" y="572"/>
                    <a:pt x="0" y="816"/>
                    <a:pt x="115" y="1015"/>
                  </a:cubicBezTo>
                  <a:cubicBezTo>
                    <a:pt x="186" y="1141"/>
                    <a:pt x="318" y="1213"/>
                    <a:pt x="457" y="1213"/>
                  </a:cubicBezTo>
                  <a:cubicBezTo>
                    <a:pt x="527" y="1213"/>
                    <a:pt x="599" y="1195"/>
                    <a:pt x="665" y="1156"/>
                  </a:cubicBezTo>
                  <a:lnTo>
                    <a:pt x="1367" y="757"/>
                  </a:lnTo>
                  <a:cubicBezTo>
                    <a:pt x="1555" y="642"/>
                    <a:pt x="1625" y="395"/>
                    <a:pt x="1507" y="210"/>
                  </a:cubicBezTo>
                  <a:cubicBezTo>
                    <a:pt x="1437" y="76"/>
                    <a:pt x="1302"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0" name="Google Shape;1470;p48"/>
            <p:cNvSpPr/>
            <p:nvPr/>
          </p:nvSpPr>
          <p:spPr>
            <a:xfrm>
              <a:off x="7282938" y="1675775"/>
              <a:ext cx="40625" cy="30350"/>
            </a:xfrm>
            <a:custGeom>
              <a:avLst/>
              <a:gdLst/>
              <a:ahLst/>
              <a:cxnLst/>
              <a:rect l="l" t="t" r="r" b="b"/>
              <a:pathLst>
                <a:path w="1625" h="1214" extrusionOk="0">
                  <a:moveTo>
                    <a:pt x="460" y="1"/>
                  </a:moveTo>
                  <a:cubicBezTo>
                    <a:pt x="320" y="1"/>
                    <a:pt x="187" y="70"/>
                    <a:pt x="115" y="203"/>
                  </a:cubicBezTo>
                  <a:cubicBezTo>
                    <a:pt x="0" y="403"/>
                    <a:pt x="71" y="649"/>
                    <a:pt x="256" y="753"/>
                  </a:cubicBezTo>
                  <a:lnTo>
                    <a:pt x="957" y="1163"/>
                  </a:lnTo>
                  <a:cubicBezTo>
                    <a:pt x="1023" y="1197"/>
                    <a:pt x="1094" y="1214"/>
                    <a:pt x="1163" y="1214"/>
                  </a:cubicBezTo>
                  <a:cubicBezTo>
                    <a:pt x="1304" y="1214"/>
                    <a:pt x="1437" y="1145"/>
                    <a:pt x="1507" y="1011"/>
                  </a:cubicBezTo>
                  <a:cubicBezTo>
                    <a:pt x="1625" y="823"/>
                    <a:pt x="1555" y="565"/>
                    <a:pt x="1367" y="462"/>
                  </a:cubicBezTo>
                  <a:lnTo>
                    <a:pt x="665" y="52"/>
                  </a:lnTo>
                  <a:cubicBezTo>
                    <a:pt x="600" y="18"/>
                    <a:pt x="529" y="1"/>
                    <a:pt x="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1" name="Google Shape;1471;p48"/>
            <p:cNvSpPr/>
            <p:nvPr/>
          </p:nvSpPr>
          <p:spPr>
            <a:xfrm>
              <a:off x="7055288" y="1632025"/>
              <a:ext cx="40350" cy="20225"/>
            </a:xfrm>
            <a:custGeom>
              <a:avLst/>
              <a:gdLst/>
              <a:ahLst/>
              <a:cxnLst/>
              <a:rect l="l" t="t" r="r" b="b"/>
              <a:pathLst>
                <a:path w="1614" h="809" extrusionOk="0">
                  <a:moveTo>
                    <a:pt x="399" y="1"/>
                  </a:moveTo>
                  <a:cubicBezTo>
                    <a:pt x="174" y="1"/>
                    <a:pt x="0" y="178"/>
                    <a:pt x="0" y="399"/>
                  </a:cubicBezTo>
                  <a:cubicBezTo>
                    <a:pt x="0" y="621"/>
                    <a:pt x="174" y="809"/>
                    <a:pt x="399" y="809"/>
                  </a:cubicBezTo>
                  <a:lnTo>
                    <a:pt x="1204" y="809"/>
                  </a:lnTo>
                  <a:cubicBezTo>
                    <a:pt x="1437" y="809"/>
                    <a:pt x="1613" y="621"/>
                    <a:pt x="1613" y="399"/>
                  </a:cubicBezTo>
                  <a:cubicBezTo>
                    <a:pt x="1613" y="178"/>
                    <a:pt x="1437" y="1"/>
                    <a:pt x="1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2" name="Google Shape;1472;p48"/>
            <p:cNvSpPr/>
            <p:nvPr/>
          </p:nvSpPr>
          <p:spPr>
            <a:xfrm>
              <a:off x="7063138" y="1578050"/>
              <a:ext cx="40700" cy="30350"/>
            </a:xfrm>
            <a:custGeom>
              <a:avLst/>
              <a:gdLst/>
              <a:ahLst/>
              <a:cxnLst/>
              <a:rect l="l" t="t" r="r" b="b"/>
              <a:pathLst>
                <a:path w="1628" h="1214" extrusionOk="0">
                  <a:moveTo>
                    <a:pt x="465" y="1"/>
                  </a:moveTo>
                  <a:cubicBezTo>
                    <a:pt x="324" y="1"/>
                    <a:pt x="190" y="76"/>
                    <a:pt x="118" y="210"/>
                  </a:cubicBezTo>
                  <a:cubicBezTo>
                    <a:pt x="1" y="395"/>
                    <a:pt x="71" y="642"/>
                    <a:pt x="259" y="757"/>
                  </a:cubicBezTo>
                  <a:lnTo>
                    <a:pt x="960" y="1156"/>
                  </a:lnTo>
                  <a:cubicBezTo>
                    <a:pt x="1027" y="1195"/>
                    <a:pt x="1098" y="1213"/>
                    <a:pt x="1168" y="1213"/>
                  </a:cubicBezTo>
                  <a:cubicBezTo>
                    <a:pt x="1307" y="1213"/>
                    <a:pt x="1439" y="1141"/>
                    <a:pt x="1510" y="1015"/>
                  </a:cubicBezTo>
                  <a:cubicBezTo>
                    <a:pt x="1628" y="816"/>
                    <a:pt x="1558" y="572"/>
                    <a:pt x="1370" y="454"/>
                  </a:cubicBezTo>
                  <a:lnTo>
                    <a:pt x="668" y="56"/>
                  </a:lnTo>
                  <a:cubicBezTo>
                    <a:pt x="603" y="18"/>
                    <a:pt x="533" y="1"/>
                    <a:pt x="4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3" name="Google Shape;1473;p48"/>
            <p:cNvSpPr/>
            <p:nvPr/>
          </p:nvSpPr>
          <p:spPr>
            <a:xfrm>
              <a:off x="7063138" y="1675775"/>
              <a:ext cx="40700" cy="30350"/>
            </a:xfrm>
            <a:custGeom>
              <a:avLst/>
              <a:gdLst/>
              <a:ahLst/>
              <a:cxnLst/>
              <a:rect l="l" t="t" r="r" b="b"/>
              <a:pathLst>
                <a:path w="1628" h="1214" extrusionOk="0">
                  <a:moveTo>
                    <a:pt x="1165" y="1"/>
                  </a:moveTo>
                  <a:cubicBezTo>
                    <a:pt x="1096" y="1"/>
                    <a:pt x="1026" y="18"/>
                    <a:pt x="960" y="52"/>
                  </a:cubicBezTo>
                  <a:lnTo>
                    <a:pt x="259" y="462"/>
                  </a:lnTo>
                  <a:cubicBezTo>
                    <a:pt x="71" y="565"/>
                    <a:pt x="1" y="823"/>
                    <a:pt x="118" y="1011"/>
                  </a:cubicBezTo>
                  <a:cubicBezTo>
                    <a:pt x="190" y="1145"/>
                    <a:pt x="323" y="1214"/>
                    <a:pt x="463" y="1214"/>
                  </a:cubicBezTo>
                  <a:cubicBezTo>
                    <a:pt x="532" y="1214"/>
                    <a:pt x="602" y="1197"/>
                    <a:pt x="668" y="1163"/>
                  </a:cubicBezTo>
                  <a:lnTo>
                    <a:pt x="1370" y="753"/>
                  </a:lnTo>
                  <a:cubicBezTo>
                    <a:pt x="1558" y="649"/>
                    <a:pt x="1628" y="403"/>
                    <a:pt x="1510" y="203"/>
                  </a:cubicBezTo>
                  <a:cubicBezTo>
                    <a:pt x="1438" y="70"/>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474" name="Google Shape;1474;p48"/>
          <p:cNvSpPr/>
          <p:nvPr/>
        </p:nvSpPr>
        <p:spPr>
          <a:xfrm>
            <a:off x="6277950" y="1409225"/>
            <a:ext cx="345150" cy="345150"/>
          </a:xfrm>
          <a:custGeom>
            <a:avLst/>
            <a:gdLst/>
            <a:ahLst/>
            <a:cxnLst/>
            <a:rect l="l" t="t" r="r" b="b"/>
            <a:pathLst>
              <a:path w="13806" h="13806" extrusionOk="0">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475" name="Google Shape;1475;p48"/>
          <p:cNvGrpSpPr/>
          <p:nvPr/>
        </p:nvGrpSpPr>
        <p:grpSpPr>
          <a:xfrm>
            <a:off x="4757988" y="1412175"/>
            <a:ext cx="346275" cy="345150"/>
            <a:chOff x="4754363" y="1564575"/>
            <a:chExt cx="346275" cy="345150"/>
          </a:xfrm>
        </p:grpSpPr>
        <p:sp>
          <p:nvSpPr>
            <p:cNvPr id="1476" name="Google Shape;1476;p48"/>
            <p:cNvSpPr/>
            <p:nvPr/>
          </p:nvSpPr>
          <p:spPr>
            <a:xfrm>
              <a:off x="4849888" y="1604900"/>
              <a:ext cx="154875" cy="155150"/>
            </a:xfrm>
            <a:custGeom>
              <a:avLst/>
              <a:gdLst/>
              <a:ahLst/>
              <a:cxnLst/>
              <a:rect l="l" t="t" r="r" b="b"/>
              <a:pathLst>
                <a:path w="6195" h="6206" extrusionOk="0">
                  <a:moveTo>
                    <a:pt x="2045" y="1075"/>
                  </a:moveTo>
                  <a:lnTo>
                    <a:pt x="2045" y="1075"/>
                  </a:lnTo>
                  <a:cubicBezTo>
                    <a:pt x="1964" y="1322"/>
                    <a:pt x="1894" y="1602"/>
                    <a:pt x="1846" y="1894"/>
                  </a:cubicBezTo>
                  <a:lnTo>
                    <a:pt x="1159" y="1894"/>
                  </a:lnTo>
                  <a:cubicBezTo>
                    <a:pt x="1380" y="1543"/>
                    <a:pt x="1683" y="1263"/>
                    <a:pt x="2045" y="1075"/>
                  </a:cubicBezTo>
                  <a:close/>
                  <a:moveTo>
                    <a:pt x="3097" y="819"/>
                  </a:moveTo>
                  <a:cubicBezTo>
                    <a:pt x="3156" y="864"/>
                    <a:pt x="3297" y="1041"/>
                    <a:pt x="3426" y="1451"/>
                  </a:cubicBezTo>
                  <a:cubicBezTo>
                    <a:pt x="3459" y="1591"/>
                    <a:pt x="3496" y="1742"/>
                    <a:pt x="3529" y="1894"/>
                  </a:cubicBezTo>
                  <a:lnTo>
                    <a:pt x="2665" y="1894"/>
                  </a:lnTo>
                  <a:cubicBezTo>
                    <a:pt x="2702" y="1742"/>
                    <a:pt x="2735" y="1591"/>
                    <a:pt x="2772" y="1451"/>
                  </a:cubicBezTo>
                  <a:cubicBezTo>
                    <a:pt x="2898" y="1041"/>
                    <a:pt x="3038" y="864"/>
                    <a:pt x="3097" y="819"/>
                  </a:cubicBezTo>
                  <a:close/>
                  <a:moveTo>
                    <a:pt x="4149" y="1075"/>
                  </a:moveTo>
                  <a:lnTo>
                    <a:pt x="4149" y="1075"/>
                  </a:lnTo>
                  <a:cubicBezTo>
                    <a:pt x="4511" y="1263"/>
                    <a:pt x="4828" y="1543"/>
                    <a:pt x="5039" y="1894"/>
                  </a:cubicBezTo>
                  <a:lnTo>
                    <a:pt x="4349" y="1894"/>
                  </a:lnTo>
                  <a:cubicBezTo>
                    <a:pt x="4301" y="1602"/>
                    <a:pt x="4231" y="1322"/>
                    <a:pt x="4149" y="1075"/>
                  </a:cubicBezTo>
                  <a:close/>
                  <a:moveTo>
                    <a:pt x="1765" y="2699"/>
                  </a:moveTo>
                  <a:cubicBezTo>
                    <a:pt x="1754" y="2839"/>
                    <a:pt x="1754" y="2968"/>
                    <a:pt x="1754" y="3109"/>
                  </a:cubicBezTo>
                  <a:cubicBezTo>
                    <a:pt x="1754" y="3238"/>
                    <a:pt x="1754" y="3378"/>
                    <a:pt x="1765" y="3507"/>
                  </a:cubicBezTo>
                  <a:lnTo>
                    <a:pt x="842" y="3507"/>
                  </a:lnTo>
                  <a:cubicBezTo>
                    <a:pt x="819" y="3378"/>
                    <a:pt x="808" y="3249"/>
                    <a:pt x="808" y="3109"/>
                  </a:cubicBezTo>
                  <a:cubicBezTo>
                    <a:pt x="808" y="2968"/>
                    <a:pt x="819" y="2828"/>
                    <a:pt x="842" y="2699"/>
                  </a:cubicBezTo>
                  <a:close/>
                  <a:moveTo>
                    <a:pt x="3625" y="2699"/>
                  </a:moveTo>
                  <a:cubicBezTo>
                    <a:pt x="3636" y="2839"/>
                    <a:pt x="3636" y="2968"/>
                    <a:pt x="3636" y="3109"/>
                  </a:cubicBezTo>
                  <a:cubicBezTo>
                    <a:pt x="3636" y="3238"/>
                    <a:pt x="3636" y="3378"/>
                    <a:pt x="3625" y="3507"/>
                  </a:cubicBezTo>
                  <a:lnTo>
                    <a:pt x="2573" y="3507"/>
                  </a:lnTo>
                  <a:cubicBezTo>
                    <a:pt x="2562" y="3378"/>
                    <a:pt x="2562" y="3238"/>
                    <a:pt x="2562" y="3109"/>
                  </a:cubicBezTo>
                  <a:cubicBezTo>
                    <a:pt x="2562" y="2968"/>
                    <a:pt x="2562" y="2839"/>
                    <a:pt x="2573" y="2699"/>
                  </a:cubicBezTo>
                  <a:close/>
                  <a:moveTo>
                    <a:pt x="5353" y="2699"/>
                  </a:moveTo>
                  <a:cubicBezTo>
                    <a:pt x="5378" y="2828"/>
                    <a:pt x="5389" y="2968"/>
                    <a:pt x="5389" y="3109"/>
                  </a:cubicBezTo>
                  <a:cubicBezTo>
                    <a:pt x="5389" y="3249"/>
                    <a:pt x="5378" y="3378"/>
                    <a:pt x="5353" y="3507"/>
                  </a:cubicBezTo>
                  <a:lnTo>
                    <a:pt x="4441" y="3507"/>
                  </a:lnTo>
                  <a:lnTo>
                    <a:pt x="4441" y="3109"/>
                  </a:lnTo>
                  <a:lnTo>
                    <a:pt x="4441" y="2699"/>
                  </a:lnTo>
                  <a:close/>
                  <a:moveTo>
                    <a:pt x="1846" y="4326"/>
                  </a:moveTo>
                  <a:cubicBezTo>
                    <a:pt x="1894" y="4618"/>
                    <a:pt x="1964" y="4898"/>
                    <a:pt x="2045" y="5142"/>
                  </a:cubicBezTo>
                  <a:cubicBezTo>
                    <a:pt x="1683" y="4957"/>
                    <a:pt x="1380" y="4663"/>
                    <a:pt x="1159" y="4326"/>
                  </a:cubicBezTo>
                  <a:close/>
                  <a:moveTo>
                    <a:pt x="5039" y="4326"/>
                  </a:moveTo>
                  <a:cubicBezTo>
                    <a:pt x="4828" y="4663"/>
                    <a:pt x="4511" y="4957"/>
                    <a:pt x="4149" y="5142"/>
                  </a:cubicBezTo>
                  <a:cubicBezTo>
                    <a:pt x="4231" y="4898"/>
                    <a:pt x="4301" y="4618"/>
                    <a:pt x="4349" y="4326"/>
                  </a:cubicBezTo>
                  <a:close/>
                  <a:moveTo>
                    <a:pt x="3529" y="4326"/>
                  </a:moveTo>
                  <a:cubicBezTo>
                    <a:pt x="3496" y="4478"/>
                    <a:pt x="3459" y="4629"/>
                    <a:pt x="3426" y="4758"/>
                  </a:cubicBezTo>
                  <a:cubicBezTo>
                    <a:pt x="3297" y="5179"/>
                    <a:pt x="3156" y="5342"/>
                    <a:pt x="3097" y="5389"/>
                  </a:cubicBezTo>
                  <a:cubicBezTo>
                    <a:pt x="3038" y="5342"/>
                    <a:pt x="2898" y="5179"/>
                    <a:pt x="2772" y="4758"/>
                  </a:cubicBezTo>
                  <a:cubicBezTo>
                    <a:pt x="2735" y="4629"/>
                    <a:pt x="2702" y="4478"/>
                    <a:pt x="2665" y="4326"/>
                  </a:cubicBezTo>
                  <a:close/>
                  <a:moveTo>
                    <a:pt x="3097" y="0"/>
                  </a:moveTo>
                  <a:cubicBezTo>
                    <a:pt x="1392" y="0"/>
                    <a:pt x="0" y="1392"/>
                    <a:pt x="0" y="3109"/>
                  </a:cubicBezTo>
                  <a:cubicBezTo>
                    <a:pt x="0" y="4817"/>
                    <a:pt x="1392" y="6206"/>
                    <a:pt x="3097" y="6206"/>
                  </a:cubicBezTo>
                  <a:cubicBezTo>
                    <a:pt x="4806" y="6206"/>
                    <a:pt x="6194" y="4817"/>
                    <a:pt x="6194" y="3109"/>
                  </a:cubicBezTo>
                  <a:cubicBezTo>
                    <a:pt x="6194" y="1392"/>
                    <a:pt x="4806" y="0"/>
                    <a:pt x="30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7" name="Google Shape;1477;p48"/>
            <p:cNvSpPr/>
            <p:nvPr/>
          </p:nvSpPr>
          <p:spPr>
            <a:xfrm>
              <a:off x="4809263" y="1564575"/>
              <a:ext cx="236175" cy="345150"/>
            </a:xfrm>
            <a:custGeom>
              <a:avLst/>
              <a:gdLst/>
              <a:ahLst/>
              <a:cxnLst/>
              <a:rect l="l" t="t" r="r" b="b"/>
              <a:pathLst>
                <a:path w="9447" h="13806" extrusionOk="0">
                  <a:moveTo>
                    <a:pt x="4722" y="805"/>
                  </a:moveTo>
                  <a:cubicBezTo>
                    <a:pt x="6885" y="805"/>
                    <a:pt x="8639" y="2559"/>
                    <a:pt x="8639" y="4722"/>
                  </a:cubicBezTo>
                  <a:cubicBezTo>
                    <a:pt x="8639" y="5832"/>
                    <a:pt x="8148" y="6896"/>
                    <a:pt x="7317" y="7645"/>
                  </a:cubicBezTo>
                  <a:cubicBezTo>
                    <a:pt x="6711" y="8183"/>
                    <a:pt x="6324" y="8918"/>
                    <a:pt x="6232" y="9712"/>
                  </a:cubicBezTo>
                  <a:lnTo>
                    <a:pt x="3216" y="9712"/>
                  </a:lnTo>
                  <a:cubicBezTo>
                    <a:pt x="3121" y="8918"/>
                    <a:pt x="2736" y="8183"/>
                    <a:pt x="2127" y="7645"/>
                  </a:cubicBezTo>
                  <a:cubicBezTo>
                    <a:pt x="1297" y="6896"/>
                    <a:pt x="820" y="5832"/>
                    <a:pt x="820" y="4722"/>
                  </a:cubicBezTo>
                  <a:cubicBezTo>
                    <a:pt x="820" y="2559"/>
                    <a:pt x="2573" y="805"/>
                    <a:pt x="4722" y="805"/>
                  </a:cubicBezTo>
                  <a:close/>
                  <a:moveTo>
                    <a:pt x="6206" y="10520"/>
                  </a:moveTo>
                  <a:lnTo>
                    <a:pt x="6206" y="11244"/>
                  </a:lnTo>
                  <a:cubicBezTo>
                    <a:pt x="6206" y="11314"/>
                    <a:pt x="6150" y="11384"/>
                    <a:pt x="6066" y="11384"/>
                  </a:cubicBezTo>
                  <a:lnTo>
                    <a:pt x="3379" y="11384"/>
                  </a:lnTo>
                  <a:cubicBezTo>
                    <a:pt x="3297" y="11384"/>
                    <a:pt x="3238" y="11314"/>
                    <a:pt x="3238" y="11244"/>
                  </a:cubicBezTo>
                  <a:lnTo>
                    <a:pt x="3238" y="10520"/>
                  </a:lnTo>
                  <a:close/>
                  <a:moveTo>
                    <a:pt x="5671" y="12192"/>
                  </a:moveTo>
                  <a:lnTo>
                    <a:pt x="5671" y="12588"/>
                  </a:lnTo>
                  <a:cubicBezTo>
                    <a:pt x="5671" y="12812"/>
                    <a:pt x="5483" y="12997"/>
                    <a:pt x="5261" y="12997"/>
                  </a:cubicBezTo>
                  <a:lnTo>
                    <a:pt x="4187" y="12997"/>
                  </a:lnTo>
                  <a:cubicBezTo>
                    <a:pt x="3962" y="12997"/>
                    <a:pt x="3777" y="12812"/>
                    <a:pt x="3777" y="12588"/>
                  </a:cubicBezTo>
                  <a:lnTo>
                    <a:pt x="3777" y="12192"/>
                  </a:lnTo>
                  <a:close/>
                  <a:moveTo>
                    <a:pt x="4722" y="0"/>
                  </a:moveTo>
                  <a:cubicBezTo>
                    <a:pt x="2127" y="0"/>
                    <a:pt x="1" y="2115"/>
                    <a:pt x="1" y="4722"/>
                  </a:cubicBezTo>
                  <a:cubicBezTo>
                    <a:pt x="1" y="6065"/>
                    <a:pt x="584" y="7353"/>
                    <a:pt x="1603" y="8253"/>
                  </a:cubicBezTo>
                  <a:cubicBezTo>
                    <a:pt x="2127" y="8719"/>
                    <a:pt x="2433" y="9398"/>
                    <a:pt x="2433" y="10111"/>
                  </a:cubicBezTo>
                  <a:lnTo>
                    <a:pt x="2433" y="11244"/>
                  </a:lnTo>
                  <a:cubicBezTo>
                    <a:pt x="2433" y="11620"/>
                    <a:pt x="2655" y="11945"/>
                    <a:pt x="2969" y="12097"/>
                  </a:cubicBezTo>
                  <a:lnTo>
                    <a:pt x="2969" y="12588"/>
                  </a:lnTo>
                  <a:cubicBezTo>
                    <a:pt x="2969" y="13267"/>
                    <a:pt x="3519" y="13805"/>
                    <a:pt x="4187" y="13805"/>
                  </a:cubicBezTo>
                  <a:lnTo>
                    <a:pt x="5261" y="13805"/>
                  </a:lnTo>
                  <a:cubicBezTo>
                    <a:pt x="5940" y="13805"/>
                    <a:pt x="6476" y="13267"/>
                    <a:pt x="6476" y="12588"/>
                  </a:cubicBezTo>
                  <a:lnTo>
                    <a:pt x="6476" y="12097"/>
                  </a:lnTo>
                  <a:cubicBezTo>
                    <a:pt x="6793" y="11945"/>
                    <a:pt x="7014" y="11620"/>
                    <a:pt x="7014" y="11244"/>
                  </a:cubicBezTo>
                  <a:lnTo>
                    <a:pt x="7014" y="10111"/>
                  </a:lnTo>
                  <a:cubicBezTo>
                    <a:pt x="7014" y="9398"/>
                    <a:pt x="7317" y="8719"/>
                    <a:pt x="7856" y="8253"/>
                  </a:cubicBezTo>
                  <a:cubicBezTo>
                    <a:pt x="8860" y="7353"/>
                    <a:pt x="9447" y="6065"/>
                    <a:pt x="9447" y="4722"/>
                  </a:cubicBezTo>
                  <a:cubicBezTo>
                    <a:pt x="9447" y="2115"/>
                    <a:pt x="7328" y="0"/>
                    <a:pt x="4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8" name="Google Shape;1478;p48"/>
            <p:cNvSpPr/>
            <p:nvPr/>
          </p:nvSpPr>
          <p:spPr>
            <a:xfrm>
              <a:off x="5058813" y="1672375"/>
              <a:ext cx="41825" cy="20200"/>
            </a:xfrm>
            <a:custGeom>
              <a:avLst/>
              <a:gdLst/>
              <a:ahLst/>
              <a:cxnLst/>
              <a:rect l="l" t="t" r="r" b="b"/>
              <a:pathLst>
                <a:path w="1673" h="808" extrusionOk="0">
                  <a:moveTo>
                    <a:pt x="446" y="0"/>
                  </a:moveTo>
                  <a:cubicBezTo>
                    <a:pt x="236" y="0"/>
                    <a:pt x="48" y="154"/>
                    <a:pt x="26" y="365"/>
                  </a:cubicBezTo>
                  <a:cubicBezTo>
                    <a:pt x="0" y="609"/>
                    <a:pt x="188" y="808"/>
                    <a:pt x="432" y="808"/>
                  </a:cubicBezTo>
                  <a:lnTo>
                    <a:pt x="1229" y="808"/>
                  </a:lnTo>
                  <a:cubicBezTo>
                    <a:pt x="1439" y="808"/>
                    <a:pt x="1613" y="656"/>
                    <a:pt x="1639" y="457"/>
                  </a:cubicBezTo>
                  <a:cubicBezTo>
                    <a:pt x="1672" y="210"/>
                    <a:pt x="1473" y="0"/>
                    <a:pt x="1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79" name="Google Shape;1479;p48"/>
            <p:cNvSpPr/>
            <p:nvPr/>
          </p:nvSpPr>
          <p:spPr>
            <a:xfrm>
              <a:off x="5051238" y="1604925"/>
              <a:ext cx="40625" cy="30450"/>
            </a:xfrm>
            <a:custGeom>
              <a:avLst/>
              <a:gdLst/>
              <a:ahLst/>
              <a:cxnLst/>
              <a:rect l="l" t="t" r="r" b="b"/>
              <a:pathLst>
                <a:path w="1625" h="1218" extrusionOk="0">
                  <a:moveTo>
                    <a:pt x="1165" y="1"/>
                  </a:moveTo>
                  <a:cubicBezTo>
                    <a:pt x="1095" y="1"/>
                    <a:pt x="1025" y="19"/>
                    <a:pt x="960" y="58"/>
                  </a:cubicBezTo>
                  <a:lnTo>
                    <a:pt x="258" y="468"/>
                  </a:lnTo>
                  <a:cubicBezTo>
                    <a:pt x="70" y="572"/>
                    <a:pt x="0" y="818"/>
                    <a:pt x="118" y="1015"/>
                  </a:cubicBezTo>
                  <a:cubicBezTo>
                    <a:pt x="189" y="1144"/>
                    <a:pt x="328" y="1217"/>
                    <a:pt x="471" y="1217"/>
                  </a:cubicBezTo>
                  <a:cubicBezTo>
                    <a:pt x="537" y="1217"/>
                    <a:pt x="603" y="1202"/>
                    <a:pt x="665" y="1169"/>
                  </a:cubicBezTo>
                  <a:lnTo>
                    <a:pt x="1367" y="760"/>
                  </a:lnTo>
                  <a:cubicBezTo>
                    <a:pt x="1554" y="642"/>
                    <a:pt x="1625" y="398"/>
                    <a:pt x="1521" y="210"/>
                  </a:cubicBezTo>
                  <a:cubicBezTo>
                    <a:pt x="1442" y="76"/>
                    <a:pt x="1305" y="1"/>
                    <a:pt x="11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0" name="Google Shape;1480;p48"/>
            <p:cNvSpPr/>
            <p:nvPr/>
          </p:nvSpPr>
          <p:spPr>
            <a:xfrm>
              <a:off x="5051238" y="1729700"/>
              <a:ext cx="40625" cy="30350"/>
            </a:xfrm>
            <a:custGeom>
              <a:avLst/>
              <a:gdLst/>
              <a:ahLst/>
              <a:cxnLst/>
              <a:rect l="l" t="t" r="r" b="b"/>
              <a:pathLst>
                <a:path w="1625" h="1214" extrusionOk="0">
                  <a:moveTo>
                    <a:pt x="459" y="0"/>
                  </a:moveTo>
                  <a:cubicBezTo>
                    <a:pt x="320" y="0"/>
                    <a:pt x="187" y="73"/>
                    <a:pt x="118" y="198"/>
                  </a:cubicBezTo>
                  <a:cubicBezTo>
                    <a:pt x="0" y="397"/>
                    <a:pt x="70" y="641"/>
                    <a:pt x="258" y="759"/>
                  </a:cubicBezTo>
                  <a:lnTo>
                    <a:pt x="960" y="1158"/>
                  </a:lnTo>
                  <a:cubicBezTo>
                    <a:pt x="1025" y="1196"/>
                    <a:pt x="1095" y="1213"/>
                    <a:pt x="1165" y="1213"/>
                  </a:cubicBezTo>
                  <a:cubicBezTo>
                    <a:pt x="1306" y="1213"/>
                    <a:pt x="1442" y="1141"/>
                    <a:pt x="1521" y="1017"/>
                  </a:cubicBezTo>
                  <a:cubicBezTo>
                    <a:pt x="1625" y="818"/>
                    <a:pt x="1554" y="571"/>
                    <a:pt x="1367" y="456"/>
                  </a:cubicBezTo>
                  <a:lnTo>
                    <a:pt x="665" y="58"/>
                  </a:lnTo>
                  <a:cubicBezTo>
                    <a:pt x="600" y="18"/>
                    <a:pt x="528"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1" name="Google Shape;1481;p48"/>
            <p:cNvSpPr/>
            <p:nvPr/>
          </p:nvSpPr>
          <p:spPr>
            <a:xfrm>
              <a:off x="4754363" y="1672375"/>
              <a:ext cx="41475" cy="20200"/>
            </a:xfrm>
            <a:custGeom>
              <a:avLst/>
              <a:gdLst/>
              <a:ahLst/>
              <a:cxnLst/>
              <a:rect l="l" t="t" r="r" b="b"/>
              <a:pathLst>
                <a:path w="1659" h="808" extrusionOk="0">
                  <a:moveTo>
                    <a:pt x="432" y="0"/>
                  </a:moveTo>
                  <a:cubicBezTo>
                    <a:pt x="222" y="0"/>
                    <a:pt x="45" y="154"/>
                    <a:pt x="23" y="365"/>
                  </a:cubicBezTo>
                  <a:cubicBezTo>
                    <a:pt x="0" y="609"/>
                    <a:pt x="186" y="808"/>
                    <a:pt x="421" y="808"/>
                  </a:cubicBezTo>
                  <a:lnTo>
                    <a:pt x="1226" y="808"/>
                  </a:lnTo>
                  <a:cubicBezTo>
                    <a:pt x="1473" y="808"/>
                    <a:pt x="1658" y="609"/>
                    <a:pt x="1636" y="365"/>
                  </a:cubicBezTo>
                  <a:cubicBezTo>
                    <a:pt x="1613" y="154"/>
                    <a:pt x="1426" y="0"/>
                    <a:pt x="12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2" name="Google Shape;1482;p48"/>
            <p:cNvSpPr/>
            <p:nvPr/>
          </p:nvSpPr>
          <p:spPr>
            <a:xfrm>
              <a:off x="4762788" y="1604925"/>
              <a:ext cx="40700" cy="30450"/>
            </a:xfrm>
            <a:custGeom>
              <a:avLst/>
              <a:gdLst/>
              <a:ahLst/>
              <a:cxnLst/>
              <a:rect l="l" t="t" r="r" b="b"/>
              <a:pathLst>
                <a:path w="1628" h="1218" extrusionOk="0">
                  <a:moveTo>
                    <a:pt x="462" y="1"/>
                  </a:moveTo>
                  <a:cubicBezTo>
                    <a:pt x="322" y="1"/>
                    <a:pt x="189" y="76"/>
                    <a:pt x="118" y="210"/>
                  </a:cubicBezTo>
                  <a:cubicBezTo>
                    <a:pt x="0" y="398"/>
                    <a:pt x="70" y="642"/>
                    <a:pt x="258" y="760"/>
                  </a:cubicBezTo>
                  <a:lnTo>
                    <a:pt x="959" y="1169"/>
                  </a:lnTo>
                  <a:cubicBezTo>
                    <a:pt x="1022" y="1202"/>
                    <a:pt x="1089" y="1217"/>
                    <a:pt x="1155" y="1217"/>
                  </a:cubicBezTo>
                  <a:cubicBezTo>
                    <a:pt x="1299" y="1217"/>
                    <a:pt x="1436" y="1144"/>
                    <a:pt x="1509" y="1015"/>
                  </a:cubicBezTo>
                  <a:cubicBezTo>
                    <a:pt x="1627" y="818"/>
                    <a:pt x="1557" y="572"/>
                    <a:pt x="1369" y="468"/>
                  </a:cubicBezTo>
                  <a:lnTo>
                    <a:pt x="668" y="58"/>
                  </a:lnTo>
                  <a:cubicBezTo>
                    <a:pt x="602" y="19"/>
                    <a:pt x="531" y="1"/>
                    <a:pt x="4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3" name="Google Shape;1483;p48"/>
            <p:cNvSpPr/>
            <p:nvPr/>
          </p:nvSpPr>
          <p:spPr>
            <a:xfrm>
              <a:off x="4762788" y="1729700"/>
              <a:ext cx="40700" cy="30350"/>
            </a:xfrm>
            <a:custGeom>
              <a:avLst/>
              <a:gdLst/>
              <a:ahLst/>
              <a:cxnLst/>
              <a:rect l="l" t="t" r="r" b="b"/>
              <a:pathLst>
                <a:path w="1628" h="1214" extrusionOk="0">
                  <a:moveTo>
                    <a:pt x="1167" y="0"/>
                  </a:moveTo>
                  <a:cubicBezTo>
                    <a:pt x="1098" y="0"/>
                    <a:pt x="1026" y="18"/>
                    <a:pt x="959" y="58"/>
                  </a:cubicBezTo>
                  <a:lnTo>
                    <a:pt x="258" y="456"/>
                  </a:lnTo>
                  <a:cubicBezTo>
                    <a:pt x="70" y="571"/>
                    <a:pt x="0" y="818"/>
                    <a:pt x="118" y="1017"/>
                  </a:cubicBezTo>
                  <a:cubicBezTo>
                    <a:pt x="189" y="1141"/>
                    <a:pt x="322" y="1213"/>
                    <a:pt x="462" y="1213"/>
                  </a:cubicBezTo>
                  <a:cubicBezTo>
                    <a:pt x="531" y="1213"/>
                    <a:pt x="602" y="1196"/>
                    <a:pt x="668" y="1158"/>
                  </a:cubicBezTo>
                  <a:lnTo>
                    <a:pt x="1369" y="759"/>
                  </a:lnTo>
                  <a:cubicBezTo>
                    <a:pt x="1557" y="641"/>
                    <a:pt x="1627" y="397"/>
                    <a:pt x="1509" y="198"/>
                  </a:cubicBezTo>
                  <a:cubicBezTo>
                    <a:pt x="1438" y="73"/>
                    <a:pt x="1306" y="0"/>
                    <a:pt x="1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484" name="Google Shape;1484;p48"/>
          <p:cNvSpPr/>
          <p:nvPr/>
        </p:nvSpPr>
        <p:spPr>
          <a:xfrm>
            <a:off x="4020138" y="1412150"/>
            <a:ext cx="346575" cy="345225"/>
          </a:xfrm>
          <a:custGeom>
            <a:avLst/>
            <a:gdLst/>
            <a:ahLst/>
            <a:cxnLst/>
            <a:rect l="l" t="t" r="r" b="b"/>
            <a:pathLst>
              <a:path w="13863" h="13809" extrusionOk="0">
                <a:moveTo>
                  <a:pt x="4582" y="795"/>
                </a:moveTo>
                <a:cubicBezTo>
                  <a:pt x="4804" y="795"/>
                  <a:pt x="4992" y="983"/>
                  <a:pt x="4992" y="1205"/>
                </a:cubicBezTo>
                <a:cubicBezTo>
                  <a:pt x="4992" y="1426"/>
                  <a:pt x="4804" y="1614"/>
                  <a:pt x="4582" y="1614"/>
                </a:cubicBezTo>
                <a:cubicBezTo>
                  <a:pt x="4360" y="1614"/>
                  <a:pt x="4184" y="1426"/>
                  <a:pt x="4184" y="1205"/>
                </a:cubicBezTo>
                <a:cubicBezTo>
                  <a:pt x="4184" y="983"/>
                  <a:pt x="4360" y="795"/>
                  <a:pt x="4582" y="795"/>
                </a:cubicBezTo>
                <a:close/>
                <a:moveTo>
                  <a:pt x="9303" y="795"/>
                </a:moveTo>
                <a:cubicBezTo>
                  <a:pt x="9525" y="795"/>
                  <a:pt x="9702" y="983"/>
                  <a:pt x="9702" y="1205"/>
                </a:cubicBezTo>
                <a:cubicBezTo>
                  <a:pt x="9702" y="1426"/>
                  <a:pt x="9525" y="1614"/>
                  <a:pt x="9303" y="1614"/>
                </a:cubicBezTo>
                <a:cubicBezTo>
                  <a:pt x="9071" y="1614"/>
                  <a:pt x="8894" y="1426"/>
                  <a:pt x="8894" y="1205"/>
                </a:cubicBezTo>
                <a:cubicBezTo>
                  <a:pt x="8894" y="983"/>
                  <a:pt x="9071" y="795"/>
                  <a:pt x="9303" y="795"/>
                </a:cubicBezTo>
                <a:close/>
                <a:moveTo>
                  <a:pt x="8159" y="1614"/>
                </a:moveTo>
                <a:cubicBezTo>
                  <a:pt x="8229" y="1813"/>
                  <a:pt x="8333" y="1987"/>
                  <a:pt x="8487" y="2116"/>
                </a:cubicBezTo>
                <a:lnTo>
                  <a:pt x="7328" y="4922"/>
                </a:lnTo>
                <a:cubicBezTo>
                  <a:pt x="7199" y="4899"/>
                  <a:pt x="7070" y="4888"/>
                  <a:pt x="6944" y="4888"/>
                </a:cubicBezTo>
                <a:cubicBezTo>
                  <a:pt x="6815" y="4888"/>
                  <a:pt x="6686" y="4899"/>
                  <a:pt x="6557" y="4922"/>
                </a:cubicBezTo>
                <a:lnTo>
                  <a:pt x="5401" y="2116"/>
                </a:lnTo>
                <a:cubicBezTo>
                  <a:pt x="5541" y="1987"/>
                  <a:pt x="5656" y="1813"/>
                  <a:pt x="5727" y="1614"/>
                </a:cubicBezTo>
                <a:close/>
                <a:moveTo>
                  <a:pt x="1249" y="4128"/>
                </a:moveTo>
                <a:cubicBezTo>
                  <a:pt x="1474" y="4128"/>
                  <a:pt x="1659" y="4313"/>
                  <a:pt x="1659" y="4537"/>
                </a:cubicBezTo>
                <a:cubicBezTo>
                  <a:pt x="1659" y="4759"/>
                  <a:pt x="1474" y="4944"/>
                  <a:pt x="1249" y="4944"/>
                </a:cubicBezTo>
                <a:cubicBezTo>
                  <a:pt x="1028" y="4944"/>
                  <a:pt x="854" y="4759"/>
                  <a:pt x="854" y="4537"/>
                </a:cubicBezTo>
                <a:cubicBezTo>
                  <a:pt x="854" y="4313"/>
                  <a:pt x="1028" y="4128"/>
                  <a:pt x="1249" y="4128"/>
                </a:cubicBezTo>
                <a:close/>
                <a:moveTo>
                  <a:pt x="12636" y="4128"/>
                </a:moveTo>
                <a:cubicBezTo>
                  <a:pt x="12858" y="4128"/>
                  <a:pt x="13032" y="4313"/>
                  <a:pt x="13032" y="4537"/>
                </a:cubicBezTo>
                <a:cubicBezTo>
                  <a:pt x="13032" y="4759"/>
                  <a:pt x="12858" y="4944"/>
                  <a:pt x="12636" y="4944"/>
                </a:cubicBezTo>
                <a:cubicBezTo>
                  <a:pt x="12414" y="4944"/>
                  <a:pt x="12227" y="4759"/>
                  <a:pt x="12227" y="4537"/>
                </a:cubicBezTo>
                <a:cubicBezTo>
                  <a:pt x="12227" y="4313"/>
                  <a:pt x="12414" y="4128"/>
                  <a:pt x="12636" y="4128"/>
                </a:cubicBezTo>
                <a:close/>
                <a:moveTo>
                  <a:pt x="4069" y="2304"/>
                </a:moveTo>
                <a:cubicBezTo>
                  <a:pt x="4220" y="2375"/>
                  <a:pt x="4394" y="2419"/>
                  <a:pt x="4582" y="2419"/>
                </a:cubicBezTo>
                <a:lnTo>
                  <a:pt x="4652" y="2419"/>
                </a:lnTo>
                <a:lnTo>
                  <a:pt x="5808" y="5214"/>
                </a:lnTo>
                <a:cubicBezTo>
                  <a:pt x="5598" y="5365"/>
                  <a:pt x="5412" y="5553"/>
                  <a:pt x="5272" y="5763"/>
                </a:cubicBezTo>
                <a:lnTo>
                  <a:pt x="2467" y="4608"/>
                </a:lnTo>
                <a:lnTo>
                  <a:pt x="2467" y="4537"/>
                </a:lnTo>
                <a:cubicBezTo>
                  <a:pt x="2467" y="4349"/>
                  <a:pt x="2419" y="4173"/>
                  <a:pt x="2349" y="4010"/>
                </a:cubicBezTo>
                <a:lnTo>
                  <a:pt x="4069" y="2304"/>
                </a:lnTo>
                <a:close/>
                <a:moveTo>
                  <a:pt x="9820" y="2304"/>
                </a:moveTo>
                <a:lnTo>
                  <a:pt x="11536" y="4010"/>
                </a:lnTo>
                <a:cubicBezTo>
                  <a:pt x="11455" y="4173"/>
                  <a:pt x="11419" y="4349"/>
                  <a:pt x="11419" y="4537"/>
                </a:cubicBezTo>
                <a:lnTo>
                  <a:pt x="11419" y="4608"/>
                </a:lnTo>
                <a:lnTo>
                  <a:pt x="8613" y="5763"/>
                </a:lnTo>
                <a:cubicBezTo>
                  <a:pt x="8473" y="5553"/>
                  <a:pt x="8288" y="5365"/>
                  <a:pt x="8077" y="5214"/>
                </a:cubicBezTo>
                <a:lnTo>
                  <a:pt x="9233" y="2419"/>
                </a:lnTo>
                <a:lnTo>
                  <a:pt x="9303" y="2419"/>
                </a:lnTo>
                <a:cubicBezTo>
                  <a:pt x="9491" y="2419"/>
                  <a:pt x="9665" y="2375"/>
                  <a:pt x="9820" y="2304"/>
                </a:cubicBezTo>
                <a:close/>
                <a:moveTo>
                  <a:pt x="6944" y="5682"/>
                </a:moveTo>
                <a:cubicBezTo>
                  <a:pt x="7609" y="5682"/>
                  <a:pt x="8159" y="6221"/>
                  <a:pt x="8159" y="6897"/>
                </a:cubicBezTo>
                <a:cubicBezTo>
                  <a:pt x="8159" y="7564"/>
                  <a:pt x="7609" y="8100"/>
                  <a:pt x="6944" y="8100"/>
                </a:cubicBezTo>
                <a:cubicBezTo>
                  <a:pt x="6276" y="8100"/>
                  <a:pt x="5727" y="7564"/>
                  <a:pt x="5727" y="6897"/>
                </a:cubicBezTo>
                <a:cubicBezTo>
                  <a:pt x="5727" y="6221"/>
                  <a:pt x="6276" y="5682"/>
                  <a:pt x="6944" y="5682"/>
                </a:cubicBezTo>
                <a:close/>
                <a:moveTo>
                  <a:pt x="2139" y="5343"/>
                </a:moveTo>
                <a:lnTo>
                  <a:pt x="4944" y="6512"/>
                </a:lnTo>
                <a:cubicBezTo>
                  <a:pt x="4921" y="6627"/>
                  <a:pt x="4910" y="6756"/>
                  <a:pt x="4910" y="6897"/>
                </a:cubicBezTo>
                <a:cubicBezTo>
                  <a:pt x="4910" y="7026"/>
                  <a:pt x="4921" y="7155"/>
                  <a:pt x="4944" y="7284"/>
                </a:cubicBezTo>
                <a:lnTo>
                  <a:pt x="2139" y="8440"/>
                </a:lnTo>
                <a:cubicBezTo>
                  <a:pt x="2010" y="8288"/>
                  <a:pt x="1836" y="8170"/>
                  <a:pt x="1648" y="8100"/>
                </a:cubicBezTo>
                <a:lnTo>
                  <a:pt x="1648" y="5682"/>
                </a:lnTo>
                <a:cubicBezTo>
                  <a:pt x="1836" y="5612"/>
                  <a:pt x="2010" y="5494"/>
                  <a:pt x="2139" y="5343"/>
                </a:cubicBezTo>
                <a:close/>
                <a:moveTo>
                  <a:pt x="11713" y="5343"/>
                </a:moveTo>
                <a:cubicBezTo>
                  <a:pt x="11853" y="5494"/>
                  <a:pt x="12016" y="5612"/>
                  <a:pt x="12215" y="5682"/>
                </a:cubicBezTo>
                <a:lnTo>
                  <a:pt x="12215" y="8100"/>
                </a:lnTo>
                <a:cubicBezTo>
                  <a:pt x="12016" y="8170"/>
                  <a:pt x="11853" y="8288"/>
                  <a:pt x="11713" y="8440"/>
                </a:cubicBezTo>
                <a:lnTo>
                  <a:pt x="8919" y="7284"/>
                </a:lnTo>
                <a:cubicBezTo>
                  <a:pt x="8942" y="7155"/>
                  <a:pt x="8953" y="7026"/>
                  <a:pt x="8953" y="6897"/>
                </a:cubicBezTo>
                <a:cubicBezTo>
                  <a:pt x="8953" y="6756"/>
                  <a:pt x="8942" y="6627"/>
                  <a:pt x="8919" y="6512"/>
                </a:cubicBezTo>
                <a:lnTo>
                  <a:pt x="11713" y="5343"/>
                </a:lnTo>
                <a:close/>
                <a:moveTo>
                  <a:pt x="1249" y="8849"/>
                </a:moveTo>
                <a:cubicBezTo>
                  <a:pt x="1474" y="8849"/>
                  <a:pt x="1659" y="9026"/>
                  <a:pt x="1659" y="9248"/>
                </a:cubicBezTo>
                <a:cubicBezTo>
                  <a:pt x="1659" y="9469"/>
                  <a:pt x="1474" y="9657"/>
                  <a:pt x="1249" y="9657"/>
                </a:cubicBezTo>
                <a:cubicBezTo>
                  <a:pt x="1028" y="9657"/>
                  <a:pt x="854" y="9469"/>
                  <a:pt x="854" y="9248"/>
                </a:cubicBezTo>
                <a:cubicBezTo>
                  <a:pt x="854" y="9026"/>
                  <a:pt x="1028" y="8849"/>
                  <a:pt x="1249" y="8849"/>
                </a:cubicBezTo>
                <a:close/>
                <a:moveTo>
                  <a:pt x="12636" y="8849"/>
                </a:moveTo>
                <a:cubicBezTo>
                  <a:pt x="12858" y="8849"/>
                  <a:pt x="13032" y="9026"/>
                  <a:pt x="13032" y="9248"/>
                </a:cubicBezTo>
                <a:cubicBezTo>
                  <a:pt x="13032" y="9469"/>
                  <a:pt x="12858" y="9657"/>
                  <a:pt x="12636" y="9657"/>
                </a:cubicBezTo>
                <a:cubicBezTo>
                  <a:pt x="12414" y="9657"/>
                  <a:pt x="12227" y="9469"/>
                  <a:pt x="12227" y="9248"/>
                </a:cubicBezTo>
                <a:cubicBezTo>
                  <a:pt x="12227" y="9026"/>
                  <a:pt x="12414" y="8849"/>
                  <a:pt x="12636" y="8849"/>
                </a:cubicBezTo>
                <a:close/>
                <a:moveTo>
                  <a:pt x="5272" y="8019"/>
                </a:moveTo>
                <a:cubicBezTo>
                  <a:pt x="5412" y="8240"/>
                  <a:pt x="5598" y="8428"/>
                  <a:pt x="5808" y="8569"/>
                </a:cubicBezTo>
                <a:lnTo>
                  <a:pt x="4652" y="11374"/>
                </a:lnTo>
                <a:lnTo>
                  <a:pt x="4582" y="11374"/>
                </a:lnTo>
                <a:cubicBezTo>
                  <a:pt x="4394" y="11374"/>
                  <a:pt x="4220" y="11410"/>
                  <a:pt x="4069" y="11492"/>
                </a:cubicBezTo>
                <a:lnTo>
                  <a:pt x="2349" y="9772"/>
                </a:lnTo>
                <a:cubicBezTo>
                  <a:pt x="2419" y="9609"/>
                  <a:pt x="2467" y="9433"/>
                  <a:pt x="2467" y="9248"/>
                </a:cubicBezTo>
                <a:lnTo>
                  <a:pt x="2467" y="9189"/>
                </a:lnTo>
                <a:lnTo>
                  <a:pt x="5272" y="8019"/>
                </a:lnTo>
                <a:close/>
                <a:moveTo>
                  <a:pt x="8613" y="8019"/>
                </a:moveTo>
                <a:lnTo>
                  <a:pt x="11419" y="9189"/>
                </a:lnTo>
                <a:lnTo>
                  <a:pt x="11419" y="9248"/>
                </a:lnTo>
                <a:cubicBezTo>
                  <a:pt x="11419" y="9433"/>
                  <a:pt x="11455" y="9609"/>
                  <a:pt x="11536" y="9772"/>
                </a:cubicBezTo>
                <a:lnTo>
                  <a:pt x="9820" y="11492"/>
                </a:lnTo>
                <a:cubicBezTo>
                  <a:pt x="9665" y="11410"/>
                  <a:pt x="9491" y="11374"/>
                  <a:pt x="9303" y="11374"/>
                </a:cubicBezTo>
                <a:lnTo>
                  <a:pt x="9233" y="11374"/>
                </a:lnTo>
                <a:lnTo>
                  <a:pt x="8077" y="8569"/>
                </a:lnTo>
                <a:cubicBezTo>
                  <a:pt x="8288" y="8428"/>
                  <a:pt x="8473" y="8240"/>
                  <a:pt x="8613" y="8019"/>
                </a:cubicBezTo>
                <a:close/>
                <a:moveTo>
                  <a:pt x="7328" y="8886"/>
                </a:moveTo>
                <a:lnTo>
                  <a:pt x="8487" y="11691"/>
                </a:lnTo>
                <a:cubicBezTo>
                  <a:pt x="8333" y="11831"/>
                  <a:pt x="8229" y="11994"/>
                  <a:pt x="8159" y="12193"/>
                </a:cubicBezTo>
                <a:lnTo>
                  <a:pt x="5727" y="12193"/>
                </a:lnTo>
                <a:cubicBezTo>
                  <a:pt x="5656" y="11994"/>
                  <a:pt x="5541" y="11831"/>
                  <a:pt x="5401" y="11691"/>
                </a:cubicBezTo>
                <a:lnTo>
                  <a:pt x="6557" y="8886"/>
                </a:lnTo>
                <a:cubicBezTo>
                  <a:pt x="6686" y="8908"/>
                  <a:pt x="6815" y="8931"/>
                  <a:pt x="6944" y="8931"/>
                </a:cubicBezTo>
                <a:cubicBezTo>
                  <a:pt x="7070" y="8931"/>
                  <a:pt x="7199" y="8908"/>
                  <a:pt x="7328" y="8886"/>
                </a:cubicBezTo>
                <a:close/>
                <a:moveTo>
                  <a:pt x="4582" y="12182"/>
                </a:moveTo>
                <a:cubicBezTo>
                  <a:pt x="4804" y="12182"/>
                  <a:pt x="4992" y="12356"/>
                  <a:pt x="4992" y="12577"/>
                </a:cubicBezTo>
                <a:cubicBezTo>
                  <a:pt x="4992" y="12799"/>
                  <a:pt x="4804" y="12987"/>
                  <a:pt x="4582" y="12987"/>
                </a:cubicBezTo>
                <a:cubicBezTo>
                  <a:pt x="4360" y="12987"/>
                  <a:pt x="4184" y="12799"/>
                  <a:pt x="4184" y="12577"/>
                </a:cubicBezTo>
                <a:cubicBezTo>
                  <a:pt x="4184" y="12356"/>
                  <a:pt x="4360" y="12182"/>
                  <a:pt x="4582" y="12182"/>
                </a:cubicBezTo>
                <a:close/>
                <a:moveTo>
                  <a:pt x="9303" y="12182"/>
                </a:moveTo>
                <a:cubicBezTo>
                  <a:pt x="9525" y="12182"/>
                  <a:pt x="9702" y="12356"/>
                  <a:pt x="9702" y="12577"/>
                </a:cubicBezTo>
                <a:cubicBezTo>
                  <a:pt x="9702" y="12799"/>
                  <a:pt x="9525" y="12987"/>
                  <a:pt x="9303" y="12987"/>
                </a:cubicBezTo>
                <a:cubicBezTo>
                  <a:pt x="9071" y="12987"/>
                  <a:pt x="8894" y="12799"/>
                  <a:pt x="8894" y="12577"/>
                </a:cubicBezTo>
                <a:cubicBezTo>
                  <a:pt x="8894" y="12356"/>
                  <a:pt x="9071" y="12182"/>
                  <a:pt x="9303" y="12182"/>
                </a:cubicBezTo>
                <a:close/>
                <a:moveTo>
                  <a:pt x="4554" y="0"/>
                </a:moveTo>
                <a:cubicBezTo>
                  <a:pt x="4536" y="0"/>
                  <a:pt x="4518" y="1"/>
                  <a:pt x="4501" y="1"/>
                </a:cubicBezTo>
                <a:cubicBezTo>
                  <a:pt x="3892" y="35"/>
                  <a:pt x="3390" y="540"/>
                  <a:pt x="3367" y="1157"/>
                </a:cubicBezTo>
                <a:cubicBezTo>
                  <a:pt x="3353" y="1367"/>
                  <a:pt x="3390" y="1567"/>
                  <a:pt x="3482" y="1743"/>
                </a:cubicBezTo>
                <a:lnTo>
                  <a:pt x="1765" y="3449"/>
                </a:lnTo>
                <a:cubicBezTo>
                  <a:pt x="1606" y="3376"/>
                  <a:pt x="1428" y="3330"/>
                  <a:pt x="1240" y="3330"/>
                </a:cubicBezTo>
                <a:cubicBezTo>
                  <a:pt x="1220" y="3330"/>
                  <a:pt x="1200" y="3330"/>
                  <a:pt x="1179" y="3331"/>
                </a:cubicBezTo>
                <a:cubicBezTo>
                  <a:pt x="562" y="3368"/>
                  <a:pt x="57" y="3859"/>
                  <a:pt x="35" y="4479"/>
                </a:cubicBezTo>
                <a:cubicBezTo>
                  <a:pt x="1" y="5040"/>
                  <a:pt x="352" y="5519"/>
                  <a:pt x="843" y="5693"/>
                </a:cubicBezTo>
                <a:lnTo>
                  <a:pt x="843" y="8114"/>
                </a:lnTo>
                <a:cubicBezTo>
                  <a:pt x="352" y="8288"/>
                  <a:pt x="1" y="8768"/>
                  <a:pt x="35" y="9329"/>
                </a:cubicBezTo>
                <a:cubicBezTo>
                  <a:pt x="57" y="9949"/>
                  <a:pt x="562" y="10440"/>
                  <a:pt x="1179" y="10473"/>
                </a:cubicBezTo>
                <a:cubicBezTo>
                  <a:pt x="1201" y="10475"/>
                  <a:pt x="1222" y="10475"/>
                  <a:pt x="1243" y="10475"/>
                </a:cubicBezTo>
                <a:cubicBezTo>
                  <a:pt x="1430" y="10475"/>
                  <a:pt x="1607" y="10432"/>
                  <a:pt x="1765" y="10358"/>
                </a:cubicBezTo>
                <a:lnTo>
                  <a:pt x="3482" y="12075"/>
                </a:lnTo>
                <a:cubicBezTo>
                  <a:pt x="3390" y="12238"/>
                  <a:pt x="3353" y="12437"/>
                  <a:pt x="3367" y="12648"/>
                </a:cubicBezTo>
                <a:cubicBezTo>
                  <a:pt x="3390" y="13268"/>
                  <a:pt x="3892" y="13770"/>
                  <a:pt x="4501" y="13806"/>
                </a:cubicBezTo>
                <a:cubicBezTo>
                  <a:pt x="4526" y="13808"/>
                  <a:pt x="4550" y="13808"/>
                  <a:pt x="4575" y="13808"/>
                </a:cubicBezTo>
                <a:cubicBezTo>
                  <a:pt x="5104" y="13808"/>
                  <a:pt x="5549" y="13467"/>
                  <a:pt x="5715" y="12998"/>
                </a:cubicBezTo>
                <a:lnTo>
                  <a:pt x="8148" y="12998"/>
                </a:lnTo>
                <a:cubicBezTo>
                  <a:pt x="8303" y="13467"/>
                  <a:pt x="8758" y="13808"/>
                  <a:pt x="9278" y="13808"/>
                </a:cubicBezTo>
                <a:cubicBezTo>
                  <a:pt x="9302" y="13808"/>
                  <a:pt x="9327" y="13808"/>
                  <a:pt x="9351" y="13806"/>
                </a:cubicBezTo>
                <a:cubicBezTo>
                  <a:pt x="9971" y="13770"/>
                  <a:pt x="10473" y="13268"/>
                  <a:pt x="10496" y="12648"/>
                </a:cubicBezTo>
                <a:cubicBezTo>
                  <a:pt x="10507" y="12437"/>
                  <a:pt x="10462" y="12238"/>
                  <a:pt x="10381" y="12075"/>
                </a:cubicBezTo>
                <a:lnTo>
                  <a:pt x="12097" y="10358"/>
                </a:lnTo>
                <a:cubicBezTo>
                  <a:pt x="12249" y="10429"/>
                  <a:pt x="12437" y="10473"/>
                  <a:pt x="12625" y="10473"/>
                </a:cubicBezTo>
                <a:cubicBezTo>
                  <a:pt x="13290" y="10473"/>
                  <a:pt x="13828" y="9924"/>
                  <a:pt x="13828" y="9259"/>
                </a:cubicBezTo>
                <a:cubicBezTo>
                  <a:pt x="13828" y="8731"/>
                  <a:pt x="13489" y="8288"/>
                  <a:pt x="13020" y="8114"/>
                </a:cubicBezTo>
                <a:lnTo>
                  <a:pt x="13020" y="5693"/>
                </a:lnTo>
                <a:cubicBezTo>
                  <a:pt x="13511" y="5519"/>
                  <a:pt x="13862" y="5040"/>
                  <a:pt x="13828" y="4479"/>
                </a:cubicBezTo>
                <a:cubicBezTo>
                  <a:pt x="13792" y="3859"/>
                  <a:pt x="13290" y="3368"/>
                  <a:pt x="12681" y="3331"/>
                </a:cubicBezTo>
                <a:cubicBezTo>
                  <a:pt x="12661" y="3330"/>
                  <a:pt x="12640" y="3330"/>
                  <a:pt x="12620" y="3330"/>
                </a:cubicBezTo>
                <a:cubicBezTo>
                  <a:pt x="12433" y="3330"/>
                  <a:pt x="12257" y="3376"/>
                  <a:pt x="12097" y="3449"/>
                </a:cubicBezTo>
                <a:lnTo>
                  <a:pt x="10381" y="1743"/>
                </a:lnTo>
                <a:cubicBezTo>
                  <a:pt x="10462" y="1567"/>
                  <a:pt x="10507" y="1367"/>
                  <a:pt x="10496" y="1157"/>
                </a:cubicBezTo>
                <a:cubicBezTo>
                  <a:pt x="10473" y="540"/>
                  <a:pt x="9971" y="35"/>
                  <a:pt x="9351" y="1"/>
                </a:cubicBezTo>
                <a:cubicBezTo>
                  <a:pt x="9334" y="1"/>
                  <a:pt x="9316" y="0"/>
                  <a:pt x="9299" y="0"/>
                </a:cubicBezTo>
                <a:cubicBezTo>
                  <a:pt x="8771" y="0"/>
                  <a:pt x="8316" y="331"/>
                  <a:pt x="8148" y="806"/>
                </a:cubicBezTo>
                <a:lnTo>
                  <a:pt x="5715" y="806"/>
                </a:lnTo>
                <a:cubicBezTo>
                  <a:pt x="5547" y="331"/>
                  <a:pt x="5092" y="0"/>
                  <a:pt x="45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1485" name="Google Shape;1485;p48"/>
          <p:cNvGrpSpPr/>
          <p:nvPr/>
        </p:nvGrpSpPr>
        <p:grpSpPr>
          <a:xfrm>
            <a:off x="5521388" y="1412175"/>
            <a:ext cx="345150" cy="345150"/>
            <a:chOff x="5521688" y="1564575"/>
            <a:chExt cx="345150" cy="345150"/>
          </a:xfrm>
        </p:grpSpPr>
        <p:sp>
          <p:nvSpPr>
            <p:cNvPr id="1486" name="Google Shape;1486;p48"/>
            <p:cNvSpPr/>
            <p:nvPr/>
          </p:nvSpPr>
          <p:spPr>
            <a:xfrm>
              <a:off x="5521688" y="1564575"/>
              <a:ext cx="345150" cy="345150"/>
            </a:xfrm>
            <a:custGeom>
              <a:avLst/>
              <a:gdLst/>
              <a:ahLst/>
              <a:cxnLst/>
              <a:rect l="l" t="t" r="r" b="b"/>
              <a:pathLst>
                <a:path w="13806" h="13806" extrusionOk="0">
                  <a:moveTo>
                    <a:pt x="9634" y="805"/>
                  </a:moveTo>
                  <a:cubicBezTo>
                    <a:pt x="11491" y="805"/>
                    <a:pt x="13000" y="2315"/>
                    <a:pt x="13000" y="4186"/>
                  </a:cubicBezTo>
                  <a:lnTo>
                    <a:pt x="13000" y="4382"/>
                  </a:lnTo>
                  <a:cubicBezTo>
                    <a:pt x="12871" y="4337"/>
                    <a:pt x="12731" y="4312"/>
                    <a:pt x="12591" y="4312"/>
                  </a:cubicBezTo>
                  <a:lnTo>
                    <a:pt x="12133" y="4312"/>
                  </a:lnTo>
                  <a:cubicBezTo>
                    <a:pt x="11934" y="3097"/>
                    <a:pt x="10871" y="2163"/>
                    <a:pt x="9597" y="2163"/>
                  </a:cubicBezTo>
                  <a:lnTo>
                    <a:pt x="4208" y="2163"/>
                  </a:lnTo>
                  <a:cubicBezTo>
                    <a:pt x="2935" y="2163"/>
                    <a:pt x="1872" y="3097"/>
                    <a:pt x="1684" y="4312"/>
                  </a:cubicBezTo>
                  <a:lnTo>
                    <a:pt x="1218" y="4312"/>
                  </a:lnTo>
                  <a:cubicBezTo>
                    <a:pt x="1078" y="4312"/>
                    <a:pt x="937" y="4337"/>
                    <a:pt x="808" y="4382"/>
                  </a:cubicBezTo>
                  <a:lnTo>
                    <a:pt x="808" y="4186"/>
                  </a:lnTo>
                  <a:cubicBezTo>
                    <a:pt x="808" y="2315"/>
                    <a:pt x="2315" y="805"/>
                    <a:pt x="4186" y="805"/>
                  </a:cubicBezTo>
                  <a:close/>
                  <a:moveTo>
                    <a:pt x="1650" y="5120"/>
                  </a:moveTo>
                  <a:lnTo>
                    <a:pt x="1650" y="7552"/>
                  </a:lnTo>
                  <a:lnTo>
                    <a:pt x="1218" y="7552"/>
                  </a:lnTo>
                  <a:cubicBezTo>
                    <a:pt x="994" y="7552"/>
                    <a:pt x="808" y="7364"/>
                    <a:pt x="808" y="7143"/>
                  </a:cubicBezTo>
                  <a:lnTo>
                    <a:pt x="808" y="5530"/>
                  </a:lnTo>
                  <a:cubicBezTo>
                    <a:pt x="808" y="5308"/>
                    <a:pt x="994" y="5120"/>
                    <a:pt x="1218" y="5120"/>
                  </a:cubicBezTo>
                  <a:close/>
                  <a:moveTo>
                    <a:pt x="12591" y="5120"/>
                  </a:moveTo>
                  <a:cubicBezTo>
                    <a:pt x="12812" y="5120"/>
                    <a:pt x="13000" y="5308"/>
                    <a:pt x="13000" y="5530"/>
                  </a:cubicBezTo>
                  <a:lnTo>
                    <a:pt x="13000" y="7143"/>
                  </a:lnTo>
                  <a:cubicBezTo>
                    <a:pt x="13000" y="7364"/>
                    <a:pt x="12812" y="7552"/>
                    <a:pt x="12591" y="7552"/>
                  </a:cubicBezTo>
                  <a:lnTo>
                    <a:pt x="12159" y="7552"/>
                  </a:lnTo>
                  <a:lnTo>
                    <a:pt x="12159" y="5120"/>
                  </a:lnTo>
                  <a:close/>
                  <a:moveTo>
                    <a:pt x="13000" y="8287"/>
                  </a:moveTo>
                  <a:lnTo>
                    <a:pt x="13000" y="8498"/>
                  </a:lnTo>
                  <a:cubicBezTo>
                    <a:pt x="13000" y="8871"/>
                    <a:pt x="12695" y="9165"/>
                    <a:pt x="12321" y="9165"/>
                  </a:cubicBezTo>
                  <a:lnTo>
                    <a:pt x="12159" y="9165"/>
                  </a:lnTo>
                  <a:lnTo>
                    <a:pt x="12159" y="8357"/>
                  </a:lnTo>
                  <a:lnTo>
                    <a:pt x="12591" y="8357"/>
                  </a:lnTo>
                  <a:cubicBezTo>
                    <a:pt x="12731" y="8357"/>
                    <a:pt x="12871" y="8335"/>
                    <a:pt x="13000" y="8287"/>
                  </a:cubicBezTo>
                  <a:close/>
                  <a:moveTo>
                    <a:pt x="6899" y="9165"/>
                  </a:moveTo>
                  <a:cubicBezTo>
                    <a:pt x="7120" y="9165"/>
                    <a:pt x="7305" y="9350"/>
                    <a:pt x="7305" y="9572"/>
                  </a:cubicBezTo>
                  <a:cubicBezTo>
                    <a:pt x="7305" y="9796"/>
                    <a:pt x="7120" y="9970"/>
                    <a:pt x="6899" y="9970"/>
                  </a:cubicBezTo>
                  <a:cubicBezTo>
                    <a:pt x="6674" y="9970"/>
                    <a:pt x="6489" y="9796"/>
                    <a:pt x="6489" y="9572"/>
                  </a:cubicBezTo>
                  <a:cubicBezTo>
                    <a:pt x="6489" y="9350"/>
                    <a:pt x="6674" y="9165"/>
                    <a:pt x="6899" y="9165"/>
                  </a:cubicBezTo>
                  <a:close/>
                  <a:moveTo>
                    <a:pt x="9597" y="2968"/>
                  </a:moveTo>
                  <a:cubicBezTo>
                    <a:pt x="10568" y="2968"/>
                    <a:pt x="11351" y="3751"/>
                    <a:pt x="11351" y="4722"/>
                  </a:cubicBezTo>
                  <a:lnTo>
                    <a:pt x="11351" y="9165"/>
                  </a:lnTo>
                  <a:lnTo>
                    <a:pt x="8043" y="9165"/>
                  </a:lnTo>
                  <a:cubicBezTo>
                    <a:pt x="7886" y="8690"/>
                    <a:pt x="7420" y="8356"/>
                    <a:pt x="6891" y="8356"/>
                  </a:cubicBezTo>
                  <a:cubicBezTo>
                    <a:pt x="6874" y="8356"/>
                    <a:pt x="6857" y="8357"/>
                    <a:pt x="6840" y="8357"/>
                  </a:cubicBezTo>
                  <a:cubicBezTo>
                    <a:pt x="6220" y="8394"/>
                    <a:pt x="5718" y="8907"/>
                    <a:pt x="5692" y="9527"/>
                  </a:cubicBezTo>
                  <a:cubicBezTo>
                    <a:pt x="5670" y="10217"/>
                    <a:pt x="6220" y="10789"/>
                    <a:pt x="6910" y="10789"/>
                  </a:cubicBezTo>
                  <a:cubicBezTo>
                    <a:pt x="7435" y="10789"/>
                    <a:pt x="7881" y="10450"/>
                    <a:pt x="8043" y="9982"/>
                  </a:cubicBezTo>
                  <a:lnTo>
                    <a:pt x="11340" y="9982"/>
                  </a:lnTo>
                  <a:cubicBezTo>
                    <a:pt x="11269" y="10882"/>
                    <a:pt x="10509" y="11595"/>
                    <a:pt x="9597" y="11595"/>
                  </a:cubicBezTo>
                  <a:lnTo>
                    <a:pt x="4887" y="11595"/>
                  </a:lnTo>
                  <a:lnTo>
                    <a:pt x="4887" y="10111"/>
                  </a:lnTo>
                  <a:cubicBezTo>
                    <a:pt x="4887" y="9959"/>
                    <a:pt x="4795" y="9819"/>
                    <a:pt x="4654" y="9749"/>
                  </a:cubicBezTo>
                  <a:cubicBezTo>
                    <a:pt x="4599" y="9721"/>
                    <a:pt x="4540" y="9708"/>
                    <a:pt x="4480" y="9708"/>
                  </a:cubicBezTo>
                  <a:cubicBezTo>
                    <a:pt x="4389" y="9708"/>
                    <a:pt x="4298" y="9739"/>
                    <a:pt x="4220" y="9796"/>
                  </a:cubicBezTo>
                  <a:lnTo>
                    <a:pt x="2994" y="10789"/>
                  </a:lnTo>
                  <a:lnTo>
                    <a:pt x="2736" y="10789"/>
                  </a:lnTo>
                  <a:cubicBezTo>
                    <a:pt x="2550" y="10509"/>
                    <a:pt x="2455" y="10181"/>
                    <a:pt x="2455" y="9841"/>
                  </a:cubicBezTo>
                  <a:lnTo>
                    <a:pt x="2455" y="4722"/>
                  </a:lnTo>
                  <a:cubicBezTo>
                    <a:pt x="2455" y="3751"/>
                    <a:pt x="3238" y="2968"/>
                    <a:pt x="4208" y="2968"/>
                  </a:cubicBezTo>
                  <a:close/>
                  <a:moveTo>
                    <a:pt x="4068" y="10952"/>
                  </a:moveTo>
                  <a:lnTo>
                    <a:pt x="4068" y="12997"/>
                  </a:lnTo>
                  <a:lnTo>
                    <a:pt x="842" y="12997"/>
                  </a:lnTo>
                  <a:lnTo>
                    <a:pt x="842" y="11595"/>
                  </a:lnTo>
                  <a:lnTo>
                    <a:pt x="3134" y="11595"/>
                  </a:lnTo>
                  <a:cubicBezTo>
                    <a:pt x="3227" y="11595"/>
                    <a:pt x="3308" y="11561"/>
                    <a:pt x="3378" y="11502"/>
                  </a:cubicBezTo>
                  <a:lnTo>
                    <a:pt x="4068" y="10952"/>
                  </a:lnTo>
                  <a:close/>
                  <a:moveTo>
                    <a:pt x="4186" y="0"/>
                  </a:moveTo>
                  <a:cubicBezTo>
                    <a:pt x="1872" y="0"/>
                    <a:pt x="0" y="1871"/>
                    <a:pt x="0" y="4186"/>
                  </a:cubicBezTo>
                  <a:lnTo>
                    <a:pt x="0" y="7143"/>
                  </a:lnTo>
                  <a:cubicBezTo>
                    <a:pt x="0" y="7819"/>
                    <a:pt x="550" y="8357"/>
                    <a:pt x="1218" y="8357"/>
                  </a:cubicBezTo>
                  <a:lnTo>
                    <a:pt x="1650" y="8357"/>
                  </a:lnTo>
                  <a:lnTo>
                    <a:pt x="1650" y="9841"/>
                  </a:lnTo>
                  <a:cubicBezTo>
                    <a:pt x="1650" y="10169"/>
                    <a:pt x="1709" y="10484"/>
                    <a:pt x="1824" y="10789"/>
                  </a:cubicBezTo>
                  <a:lnTo>
                    <a:pt x="432" y="10789"/>
                  </a:lnTo>
                  <a:cubicBezTo>
                    <a:pt x="211" y="10789"/>
                    <a:pt x="26" y="10963"/>
                    <a:pt x="26" y="11185"/>
                  </a:cubicBezTo>
                  <a:lnTo>
                    <a:pt x="26" y="13396"/>
                  </a:lnTo>
                  <a:cubicBezTo>
                    <a:pt x="26" y="13628"/>
                    <a:pt x="211" y="13805"/>
                    <a:pt x="432" y="13805"/>
                  </a:cubicBezTo>
                  <a:lnTo>
                    <a:pt x="4478" y="13805"/>
                  </a:lnTo>
                  <a:cubicBezTo>
                    <a:pt x="4699" y="13805"/>
                    <a:pt x="4887" y="13628"/>
                    <a:pt x="4887" y="13396"/>
                  </a:cubicBezTo>
                  <a:lnTo>
                    <a:pt x="4887" y="12403"/>
                  </a:lnTo>
                  <a:lnTo>
                    <a:pt x="9597" y="12403"/>
                  </a:lnTo>
                  <a:cubicBezTo>
                    <a:pt x="10966" y="12403"/>
                    <a:pt x="12089" y="11325"/>
                    <a:pt x="12159" y="9982"/>
                  </a:cubicBezTo>
                  <a:lnTo>
                    <a:pt x="12321" y="9982"/>
                  </a:lnTo>
                  <a:cubicBezTo>
                    <a:pt x="13141" y="9982"/>
                    <a:pt x="13805" y="9317"/>
                    <a:pt x="13805" y="8498"/>
                  </a:cubicBezTo>
                  <a:lnTo>
                    <a:pt x="13805" y="4186"/>
                  </a:lnTo>
                  <a:cubicBezTo>
                    <a:pt x="13805" y="1871"/>
                    <a:pt x="11934" y="0"/>
                    <a:pt x="96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7" name="Google Shape;1487;p48"/>
            <p:cNvSpPr/>
            <p:nvPr/>
          </p:nvSpPr>
          <p:spPr>
            <a:xfrm>
              <a:off x="5603263" y="1672375"/>
              <a:ext cx="74225" cy="74275"/>
            </a:xfrm>
            <a:custGeom>
              <a:avLst/>
              <a:gdLst/>
              <a:ahLst/>
              <a:cxnLst/>
              <a:rect l="l" t="t" r="r" b="b"/>
              <a:pathLst>
                <a:path w="2969" h="2971" extrusionOk="0">
                  <a:moveTo>
                    <a:pt x="2023" y="808"/>
                  </a:moveTo>
                  <a:cubicBezTo>
                    <a:pt x="2104" y="808"/>
                    <a:pt x="2163" y="867"/>
                    <a:pt x="2163" y="948"/>
                  </a:cubicBezTo>
                  <a:lnTo>
                    <a:pt x="2163" y="2023"/>
                  </a:lnTo>
                  <a:cubicBezTo>
                    <a:pt x="2163" y="2093"/>
                    <a:pt x="2104" y="2163"/>
                    <a:pt x="2023" y="2163"/>
                  </a:cubicBezTo>
                  <a:lnTo>
                    <a:pt x="945" y="2163"/>
                  </a:lnTo>
                  <a:cubicBezTo>
                    <a:pt x="875" y="2163"/>
                    <a:pt x="805" y="2093"/>
                    <a:pt x="805" y="2023"/>
                  </a:cubicBezTo>
                  <a:lnTo>
                    <a:pt x="805" y="948"/>
                  </a:lnTo>
                  <a:cubicBezTo>
                    <a:pt x="805" y="867"/>
                    <a:pt x="875" y="808"/>
                    <a:pt x="945" y="808"/>
                  </a:cubicBezTo>
                  <a:close/>
                  <a:moveTo>
                    <a:pt x="945" y="0"/>
                  </a:moveTo>
                  <a:cubicBezTo>
                    <a:pt x="421" y="0"/>
                    <a:pt x="0" y="421"/>
                    <a:pt x="0" y="948"/>
                  </a:cubicBezTo>
                  <a:lnTo>
                    <a:pt x="0" y="2023"/>
                  </a:lnTo>
                  <a:cubicBezTo>
                    <a:pt x="0" y="2550"/>
                    <a:pt x="421" y="2971"/>
                    <a:pt x="945" y="2971"/>
                  </a:cubicBezTo>
                  <a:lnTo>
                    <a:pt x="2023" y="2971"/>
                  </a:lnTo>
                  <a:cubicBezTo>
                    <a:pt x="2547" y="2971"/>
                    <a:pt x="2968" y="2550"/>
                    <a:pt x="2968" y="2023"/>
                  </a:cubicBezTo>
                  <a:lnTo>
                    <a:pt x="2968" y="948"/>
                  </a:lnTo>
                  <a:cubicBezTo>
                    <a:pt x="2968" y="421"/>
                    <a:pt x="2547"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88" name="Google Shape;1488;p48"/>
            <p:cNvSpPr/>
            <p:nvPr/>
          </p:nvSpPr>
          <p:spPr>
            <a:xfrm>
              <a:off x="5711038" y="1672375"/>
              <a:ext cx="74300" cy="74275"/>
            </a:xfrm>
            <a:custGeom>
              <a:avLst/>
              <a:gdLst/>
              <a:ahLst/>
              <a:cxnLst/>
              <a:rect l="l" t="t" r="r" b="b"/>
              <a:pathLst>
                <a:path w="2972" h="2971" extrusionOk="0">
                  <a:moveTo>
                    <a:pt x="2023" y="808"/>
                  </a:moveTo>
                  <a:cubicBezTo>
                    <a:pt x="2105" y="808"/>
                    <a:pt x="2164" y="867"/>
                    <a:pt x="2164" y="948"/>
                  </a:cubicBezTo>
                  <a:lnTo>
                    <a:pt x="2164" y="2023"/>
                  </a:lnTo>
                  <a:cubicBezTo>
                    <a:pt x="2164" y="2093"/>
                    <a:pt x="2105" y="2163"/>
                    <a:pt x="2023" y="2163"/>
                  </a:cubicBezTo>
                  <a:lnTo>
                    <a:pt x="949" y="2163"/>
                  </a:lnTo>
                  <a:cubicBezTo>
                    <a:pt x="879" y="2163"/>
                    <a:pt x="809" y="2093"/>
                    <a:pt x="809" y="2023"/>
                  </a:cubicBezTo>
                  <a:lnTo>
                    <a:pt x="809" y="948"/>
                  </a:lnTo>
                  <a:cubicBezTo>
                    <a:pt x="809" y="867"/>
                    <a:pt x="879" y="808"/>
                    <a:pt x="949" y="808"/>
                  </a:cubicBezTo>
                  <a:close/>
                  <a:moveTo>
                    <a:pt x="949" y="0"/>
                  </a:moveTo>
                  <a:cubicBezTo>
                    <a:pt x="422" y="0"/>
                    <a:pt x="1" y="421"/>
                    <a:pt x="1" y="948"/>
                  </a:cubicBezTo>
                  <a:lnTo>
                    <a:pt x="1" y="2023"/>
                  </a:lnTo>
                  <a:cubicBezTo>
                    <a:pt x="1" y="2550"/>
                    <a:pt x="422" y="2971"/>
                    <a:pt x="949" y="2971"/>
                  </a:cubicBezTo>
                  <a:lnTo>
                    <a:pt x="2023" y="2971"/>
                  </a:lnTo>
                  <a:cubicBezTo>
                    <a:pt x="2551" y="2971"/>
                    <a:pt x="2972" y="2550"/>
                    <a:pt x="2972" y="2023"/>
                  </a:cubicBezTo>
                  <a:lnTo>
                    <a:pt x="2972" y="948"/>
                  </a:lnTo>
                  <a:cubicBezTo>
                    <a:pt x="2972" y="421"/>
                    <a:pt x="2551"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89" name="Google Shape;1489;p48"/>
          <p:cNvGrpSpPr/>
          <p:nvPr/>
        </p:nvGrpSpPr>
        <p:grpSpPr>
          <a:xfrm>
            <a:off x="3253950" y="1412175"/>
            <a:ext cx="345075" cy="345200"/>
            <a:chOff x="3250013" y="1564575"/>
            <a:chExt cx="345075" cy="345200"/>
          </a:xfrm>
        </p:grpSpPr>
        <p:sp>
          <p:nvSpPr>
            <p:cNvPr id="1490" name="Google Shape;1490;p48"/>
            <p:cNvSpPr/>
            <p:nvPr/>
          </p:nvSpPr>
          <p:spPr>
            <a:xfrm>
              <a:off x="3372113" y="1604900"/>
              <a:ext cx="101150" cy="101150"/>
            </a:xfrm>
            <a:custGeom>
              <a:avLst/>
              <a:gdLst/>
              <a:ahLst/>
              <a:cxnLst/>
              <a:rect l="l" t="t" r="r" b="b"/>
              <a:pathLst>
                <a:path w="4046" h="4046" extrusionOk="0">
                  <a:moveTo>
                    <a:pt x="2023" y="819"/>
                  </a:moveTo>
                  <a:cubicBezTo>
                    <a:pt x="2691" y="819"/>
                    <a:pt x="3238" y="1355"/>
                    <a:pt x="3238" y="2023"/>
                  </a:cubicBezTo>
                  <a:cubicBezTo>
                    <a:pt x="3238" y="2699"/>
                    <a:pt x="2691" y="3238"/>
                    <a:pt x="2023" y="3238"/>
                  </a:cubicBezTo>
                  <a:cubicBezTo>
                    <a:pt x="1358" y="3238"/>
                    <a:pt x="808" y="2699"/>
                    <a:pt x="808" y="2023"/>
                  </a:cubicBezTo>
                  <a:cubicBezTo>
                    <a:pt x="808" y="1355"/>
                    <a:pt x="1358" y="819"/>
                    <a:pt x="2023" y="819"/>
                  </a:cubicBezTo>
                  <a:close/>
                  <a:moveTo>
                    <a:pt x="2023" y="0"/>
                  </a:moveTo>
                  <a:cubicBezTo>
                    <a:pt x="901" y="0"/>
                    <a:pt x="0" y="912"/>
                    <a:pt x="0" y="2023"/>
                  </a:cubicBezTo>
                  <a:cubicBezTo>
                    <a:pt x="0" y="3145"/>
                    <a:pt x="901" y="4046"/>
                    <a:pt x="2023" y="4046"/>
                  </a:cubicBezTo>
                  <a:cubicBezTo>
                    <a:pt x="3134" y="4046"/>
                    <a:pt x="4046" y="3145"/>
                    <a:pt x="4046" y="2023"/>
                  </a:cubicBezTo>
                  <a:cubicBezTo>
                    <a:pt x="4046" y="912"/>
                    <a:pt x="3134"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91" name="Google Shape;1491;p48"/>
            <p:cNvSpPr/>
            <p:nvPr/>
          </p:nvSpPr>
          <p:spPr>
            <a:xfrm>
              <a:off x="3412438" y="1645500"/>
              <a:ext cx="20225" cy="20225"/>
            </a:xfrm>
            <a:custGeom>
              <a:avLst/>
              <a:gdLst/>
              <a:ahLst/>
              <a:cxnLst/>
              <a:rect l="l" t="t" r="r" b="b"/>
              <a:pathLst>
                <a:path w="809" h="809" extrusionOk="0">
                  <a:moveTo>
                    <a:pt x="410" y="1"/>
                  </a:moveTo>
                  <a:cubicBezTo>
                    <a:pt x="188" y="1"/>
                    <a:pt x="0" y="177"/>
                    <a:pt x="0" y="399"/>
                  </a:cubicBezTo>
                  <a:cubicBezTo>
                    <a:pt x="0" y="621"/>
                    <a:pt x="188" y="808"/>
                    <a:pt x="410" y="808"/>
                  </a:cubicBezTo>
                  <a:cubicBezTo>
                    <a:pt x="632" y="808"/>
                    <a:pt x="808" y="621"/>
                    <a:pt x="808" y="399"/>
                  </a:cubicBezTo>
                  <a:cubicBezTo>
                    <a:pt x="808" y="177"/>
                    <a:pt x="632"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92" name="Google Shape;1492;p48"/>
            <p:cNvSpPr/>
            <p:nvPr/>
          </p:nvSpPr>
          <p:spPr>
            <a:xfrm>
              <a:off x="3250013" y="1564575"/>
              <a:ext cx="345075" cy="345200"/>
            </a:xfrm>
            <a:custGeom>
              <a:avLst/>
              <a:gdLst/>
              <a:ahLst/>
              <a:cxnLst/>
              <a:rect l="l" t="t" r="r" b="b"/>
              <a:pathLst>
                <a:path w="13803" h="13808" extrusionOk="0">
                  <a:moveTo>
                    <a:pt x="7446" y="805"/>
                  </a:moveTo>
                  <a:cubicBezTo>
                    <a:pt x="8708" y="805"/>
                    <a:pt x="9735" y="1835"/>
                    <a:pt x="9735" y="3097"/>
                  </a:cubicBezTo>
                  <a:lnTo>
                    <a:pt x="9735" y="6475"/>
                  </a:lnTo>
                  <a:lnTo>
                    <a:pt x="4079" y="6475"/>
                  </a:lnTo>
                  <a:lnTo>
                    <a:pt x="4079" y="3097"/>
                  </a:lnTo>
                  <a:cubicBezTo>
                    <a:pt x="4079" y="1835"/>
                    <a:pt x="5095" y="805"/>
                    <a:pt x="6368" y="805"/>
                  </a:cubicBezTo>
                  <a:close/>
                  <a:moveTo>
                    <a:pt x="10543" y="7283"/>
                  </a:moveTo>
                  <a:lnTo>
                    <a:pt x="10543" y="8088"/>
                  </a:lnTo>
                  <a:lnTo>
                    <a:pt x="3260" y="8088"/>
                  </a:lnTo>
                  <a:lnTo>
                    <a:pt x="3260" y="7283"/>
                  </a:lnTo>
                  <a:close/>
                  <a:moveTo>
                    <a:pt x="9735" y="8896"/>
                  </a:moveTo>
                  <a:lnTo>
                    <a:pt x="9735" y="9701"/>
                  </a:lnTo>
                  <a:lnTo>
                    <a:pt x="4079" y="9701"/>
                  </a:lnTo>
                  <a:lnTo>
                    <a:pt x="4079" y="8896"/>
                  </a:lnTo>
                  <a:close/>
                  <a:moveTo>
                    <a:pt x="3400" y="12192"/>
                  </a:moveTo>
                  <a:cubicBezTo>
                    <a:pt x="3622" y="12192"/>
                    <a:pt x="3810" y="12366"/>
                    <a:pt x="3810" y="12588"/>
                  </a:cubicBezTo>
                  <a:cubicBezTo>
                    <a:pt x="3810" y="12812"/>
                    <a:pt x="3622" y="12997"/>
                    <a:pt x="3400" y="12997"/>
                  </a:cubicBezTo>
                  <a:cubicBezTo>
                    <a:pt x="3179" y="12997"/>
                    <a:pt x="2991" y="12812"/>
                    <a:pt x="2991" y="12588"/>
                  </a:cubicBezTo>
                  <a:cubicBezTo>
                    <a:pt x="2991" y="12366"/>
                    <a:pt x="3179" y="12192"/>
                    <a:pt x="3400" y="12192"/>
                  </a:cubicBezTo>
                  <a:close/>
                  <a:moveTo>
                    <a:pt x="6907" y="12192"/>
                  </a:moveTo>
                  <a:cubicBezTo>
                    <a:pt x="7129" y="12192"/>
                    <a:pt x="7305" y="12366"/>
                    <a:pt x="7305" y="12588"/>
                  </a:cubicBezTo>
                  <a:cubicBezTo>
                    <a:pt x="7305" y="12812"/>
                    <a:pt x="7129" y="12997"/>
                    <a:pt x="6907" y="12997"/>
                  </a:cubicBezTo>
                  <a:cubicBezTo>
                    <a:pt x="6685" y="12997"/>
                    <a:pt x="6497" y="12812"/>
                    <a:pt x="6497" y="12588"/>
                  </a:cubicBezTo>
                  <a:cubicBezTo>
                    <a:pt x="6497" y="12366"/>
                    <a:pt x="6685" y="12192"/>
                    <a:pt x="6907" y="12192"/>
                  </a:cubicBezTo>
                  <a:close/>
                  <a:moveTo>
                    <a:pt x="10414" y="12192"/>
                  </a:moveTo>
                  <a:cubicBezTo>
                    <a:pt x="10635" y="12192"/>
                    <a:pt x="10812" y="12366"/>
                    <a:pt x="10812" y="12588"/>
                  </a:cubicBezTo>
                  <a:cubicBezTo>
                    <a:pt x="10812" y="12812"/>
                    <a:pt x="10635" y="12997"/>
                    <a:pt x="10414" y="12997"/>
                  </a:cubicBezTo>
                  <a:cubicBezTo>
                    <a:pt x="10192" y="12997"/>
                    <a:pt x="10004" y="12812"/>
                    <a:pt x="10004" y="12588"/>
                  </a:cubicBezTo>
                  <a:cubicBezTo>
                    <a:pt x="10004" y="12366"/>
                    <a:pt x="10192" y="12192"/>
                    <a:pt x="10414" y="12192"/>
                  </a:cubicBezTo>
                  <a:close/>
                  <a:moveTo>
                    <a:pt x="6368" y="0"/>
                  </a:moveTo>
                  <a:cubicBezTo>
                    <a:pt x="4652" y="0"/>
                    <a:pt x="3260" y="1392"/>
                    <a:pt x="3260" y="3097"/>
                  </a:cubicBezTo>
                  <a:lnTo>
                    <a:pt x="3260" y="6475"/>
                  </a:lnTo>
                  <a:lnTo>
                    <a:pt x="2862" y="6475"/>
                  </a:lnTo>
                  <a:cubicBezTo>
                    <a:pt x="2640" y="6475"/>
                    <a:pt x="2455" y="6652"/>
                    <a:pt x="2455" y="6873"/>
                  </a:cubicBezTo>
                  <a:lnTo>
                    <a:pt x="2455" y="7283"/>
                  </a:lnTo>
                  <a:lnTo>
                    <a:pt x="2020" y="7283"/>
                  </a:lnTo>
                  <a:cubicBezTo>
                    <a:pt x="1798" y="7283"/>
                    <a:pt x="1625" y="7095"/>
                    <a:pt x="1625" y="6873"/>
                  </a:cubicBezTo>
                  <a:lnTo>
                    <a:pt x="1625" y="4511"/>
                  </a:lnTo>
                  <a:cubicBezTo>
                    <a:pt x="2090" y="4348"/>
                    <a:pt x="2430" y="3905"/>
                    <a:pt x="2430" y="3367"/>
                  </a:cubicBezTo>
                  <a:lnTo>
                    <a:pt x="2430" y="3109"/>
                  </a:lnTo>
                  <a:cubicBezTo>
                    <a:pt x="2430" y="2898"/>
                    <a:pt x="2278" y="2724"/>
                    <a:pt x="2068" y="2699"/>
                  </a:cubicBezTo>
                  <a:cubicBezTo>
                    <a:pt x="2054" y="2698"/>
                    <a:pt x="2041" y="2697"/>
                    <a:pt x="2028" y="2697"/>
                  </a:cubicBezTo>
                  <a:cubicBezTo>
                    <a:pt x="1803" y="2697"/>
                    <a:pt x="1625" y="2877"/>
                    <a:pt x="1625" y="3097"/>
                  </a:cubicBezTo>
                  <a:lnTo>
                    <a:pt x="1625" y="3355"/>
                  </a:lnTo>
                  <a:cubicBezTo>
                    <a:pt x="1625" y="3566"/>
                    <a:pt x="1473" y="3751"/>
                    <a:pt x="1263" y="3776"/>
                  </a:cubicBezTo>
                  <a:cubicBezTo>
                    <a:pt x="1249" y="3777"/>
                    <a:pt x="1236" y="3778"/>
                    <a:pt x="1223" y="3778"/>
                  </a:cubicBezTo>
                  <a:cubicBezTo>
                    <a:pt x="995" y="3778"/>
                    <a:pt x="817" y="3597"/>
                    <a:pt x="817" y="3367"/>
                  </a:cubicBezTo>
                  <a:lnTo>
                    <a:pt x="817" y="3109"/>
                  </a:lnTo>
                  <a:cubicBezTo>
                    <a:pt x="817" y="2898"/>
                    <a:pt x="665" y="2724"/>
                    <a:pt x="455" y="2699"/>
                  </a:cubicBezTo>
                  <a:cubicBezTo>
                    <a:pt x="441" y="2698"/>
                    <a:pt x="428" y="2697"/>
                    <a:pt x="415" y="2697"/>
                  </a:cubicBezTo>
                  <a:cubicBezTo>
                    <a:pt x="188" y="2697"/>
                    <a:pt x="0" y="2877"/>
                    <a:pt x="0" y="3097"/>
                  </a:cubicBezTo>
                  <a:lnTo>
                    <a:pt x="0" y="3367"/>
                  </a:lnTo>
                  <a:cubicBezTo>
                    <a:pt x="0" y="3891"/>
                    <a:pt x="337" y="4348"/>
                    <a:pt x="817" y="4511"/>
                  </a:cubicBezTo>
                  <a:lnTo>
                    <a:pt x="817" y="6873"/>
                  </a:lnTo>
                  <a:cubicBezTo>
                    <a:pt x="817" y="7552"/>
                    <a:pt x="1355" y="8088"/>
                    <a:pt x="2020" y="8088"/>
                  </a:cubicBezTo>
                  <a:lnTo>
                    <a:pt x="2455" y="8088"/>
                  </a:lnTo>
                  <a:lnTo>
                    <a:pt x="2455" y="8498"/>
                  </a:lnTo>
                  <a:cubicBezTo>
                    <a:pt x="2455" y="8719"/>
                    <a:pt x="2640" y="8896"/>
                    <a:pt x="2862" y="8896"/>
                  </a:cubicBezTo>
                  <a:lnTo>
                    <a:pt x="3260" y="8896"/>
                  </a:lnTo>
                  <a:lnTo>
                    <a:pt x="3260" y="10111"/>
                  </a:lnTo>
                  <a:cubicBezTo>
                    <a:pt x="3260" y="10332"/>
                    <a:pt x="3448" y="10520"/>
                    <a:pt x="3670" y="10520"/>
                  </a:cubicBezTo>
                  <a:lnTo>
                    <a:pt x="4068" y="10520"/>
                  </a:lnTo>
                  <a:lnTo>
                    <a:pt x="3600" y="11395"/>
                  </a:lnTo>
                  <a:cubicBezTo>
                    <a:pt x="3529" y="11384"/>
                    <a:pt x="3470" y="11373"/>
                    <a:pt x="3400" y="11373"/>
                  </a:cubicBezTo>
                  <a:cubicBezTo>
                    <a:pt x="2699" y="11373"/>
                    <a:pt x="2138" y="11970"/>
                    <a:pt x="2186" y="12683"/>
                  </a:cubicBezTo>
                  <a:cubicBezTo>
                    <a:pt x="2231" y="13278"/>
                    <a:pt x="2710" y="13757"/>
                    <a:pt x="3308" y="13805"/>
                  </a:cubicBezTo>
                  <a:cubicBezTo>
                    <a:pt x="3335" y="13807"/>
                    <a:pt x="3361" y="13808"/>
                    <a:pt x="3388" y="13808"/>
                  </a:cubicBezTo>
                  <a:cubicBezTo>
                    <a:pt x="4064" y="13808"/>
                    <a:pt x="4615" y="13263"/>
                    <a:pt x="4615" y="12588"/>
                  </a:cubicBezTo>
                  <a:cubicBezTo>
                    <a:pt x="4615" y="12285"/>
                    <a:pt x="4500" y="12004"/>
                    <a:pt x="4301" y="11783"/>
                  </a:cubicBezTo>
                  <a:lnTo>
                    <a:pt x="4991" y="10520"/>
                  </a:lnTo>
                  <a:lnTo>
                    <a:pt x="6497" y="10520"/>
                  </a:lnTo>
                  <a:lnTo>
                    <a:pt x="6497" y="11443"/>
                  </a:lnTo>
                  <a:cubicBezTo>
                    <a:pt x="6006" y="11620"/>
                    <a:pt x="5667" y="12111"/>
                    <a:pt x="5692" y="12658"/>
                  </a:cubicBezTo>
                  <a:cubicBezTo>
                    <a:pt x="5726" y="13278"/>
                    <a:pt x="6242" y="13780"/>
                    <a:pt x="6859" y="13805"/>
                  </a:cubicBezTo>
                  <a:cubicBezTo>
                    <a:pt x="6873" y="13806"/>
                    <a:pt x="6887" y="13806"/>
                    <a:pt x="6900" y="13806"/>
                  </a:cubicBezTo>
                  <a:cubicBezTo>
                    <a:pt x="7572" y="13806"/>
                    <a:pt x="8122" y="13264"/>
                    <a:pt x="8122" y="12588"/>
                  </a:cubicBezTo>
                  <a:cubicBezTo>
                    <a:pt x="8122" y="12063"/>
                    <a:pt x="7785" y="11620"/>
                    <a:pt x="7305" y="11443"/>
                  </a:cubicBezTo>
                  <a:lnTo>
                    <a:pt x="7305" y="10520"/>
                  </a:lnTo>
                  <a:lnTo>
                    <a:pt x="8823" y="10520"/>
                  </a:lnTo>
                  <a:lnTo>
                    <a:pt x="9502" y="11783"/>
                  </a:lnTo>
                  <a:cubicBezTo>
                    <a:pt x="9292" y="12027"/>
                    <a:pt x="9174" y="12344"/>
                    <a:pt x="9199" y="12683"/>
                  </a:cubicBezTo>
                  <a:cubicBezTo>
                    <a:pt x="9244" y="13278"/>
                    <a:pt x="9724" y="13757"/>
                    <a:pt x="10321" y="13805"/>
                  </a:cubicBezTo>
                  <a:cubicBezTo>
                    <a:pt x="10348" y="13807"/>
                    <a:pt x="10374" y="13808"/>
                    <a:pt x="10401" y="13808"/>
                  </a:cubicBezTo>
                  <a:cubicBezTo>
                    <a:pt x="11077" y="13808"/>
                    <a:pt x="11617" y="13263"/>
                    <a:pt x="11617" y="12588"/>
                  </a:cubicBezTo>
                  <a:cubicBezTo>
                    <a:pt x="11617" y="11923"/>
                    <a:pt x="11081" y="11373"/>
                    <a:pt x="10414" y="11373"/>
                  </a:cubicBezTo>
                  <a:cubicBezTo>
                    <a:pt x="10343" y="11373"/>
                    <a:pt x="10273" y="11384"/>
                    <a:pt x="10214" y="11395"/>
                  </a:cubicBezTo>
                  <a:lnTo>
                    <a:pt x="9735" y="10520"/>
                  </a:lnTo>
                  <a:lnTo>
                    <a:pt x="10144" y="10520"/>
                  </a:lnTo>
                  <a:cubicBezTo>
                    <a:pt x="10366" y="10520"/>
                    <a:pt x="10543" y="10332"/>
                    <a:pt x="10543" y="10111"/>
                  </a:cubicBezTo>
                  <a:lnTo>
                    <a:pt x="10543" y="8896"/>
                  </a:lnTo>
                  <a:lnTo>
                    <a:pt x="10952" y="8896"/>
                  </a:lnTo>
                  <a:cubicBezTo>
                    <a:pt x="11174" y="8896"/>
                    <a:pt x="11348" y="8719"/>
                    <a:pt x="11348" y="8498"/>
                  </a:cubicBezTo>
                  <a:lnTo>
                    <a:pt x="11348" y="8088"/>
                  </a:lnTo>
                  <a:lnTo>
                    <a:pt x="11783" y="8088"/>
                  </a:lnTo>
                  <a:cubicBezTo>
                    <a:pt x="12459" y="8088"/>
                    <a:pt x="12997" y="7552"/>
                    <a:pt x="12997" y="6873"/>
                  </a:cubicBezTo>
                  <a:lnTo>
                    <a:pt x="12997" y="4511"/>
                  </a:lnTo>
                  <a:cubicBezTo>
                    <a:pt x="13466" y="4348"/>
                    <a:pt x="13802" y="3905"/>
                    <a:pt x="13802" y="3367"/>
                  </a:cubicBezTo>
                  <a:lnTo>
                    <a:pt x="13802" y="3097"/>
                  </a:lnTo>
                  <a:cubicBezTo>
                    <a:pt x="13802" y="2876"/>
                    <a:pt x="13629" y="2699"/>
                    <a:pt x="13407" y="2699"/>
                  </a:cubicBezTo>
                  <a:cubicBezTo>
                    <a:pt x="13185" y="2699"/>
                    <a:pt x="12997" y="2876"/>
                    <a:pt x="12997" y="3097"/>
                  </a:cubicBezTo>
                  <a:lnTo>
                    <a:pt x="12997" y="3355"/>
                  </a:lnTo>
                  <a:cubicBezTo>
                    <a:pt x="12997" y="3566"/>
                    <a:pt x="12846" y="3751"/>
                    <a:pt x="12647" y="3776"/>
                  </a:cubicBezTo>
                  <a:cubicBezTo>
                    <a:pt x="12633" y="3777"/>
                    <a:pt x="12620" y="3778"/>
                    <a:pt x="12607" y="3778"/>
                  </a:cubicBezTo>
                  <a:cubicBezTo>
                    <a:pt x="12378" y="3778"/>
                    <a:pt x="12189" y="3597"/>
                    <a:pt x="12189" y="3367"/>
                  </a:cubicBezTo>
                  <a:lnTo>
                    <a:pt x="12189" y="3109"/>
                  </a:lnTo>
                  <a:cubicBezTo>
                    <a:pt x="12189" y="2898"/>
                    <a:pt x="12038" y="2724"/>
                    <a:pt x="11828" y="2699"/>
                  </a:cubicBezTo>
                  <a:cubicBezTo>
                    <a:pt x="11814" y="2698"/>
                    <a:pt x="11801" y="2697"/>
                    <a:pt x="11788" y="2697"/>
                  </a:cubicBezTo>
                  <a:cubicBezTo>
                    <a:pt x="11562" y="2697"/>
                    <a:pt x="11384" y="2877"/>
                    <a:pt x="11384" y="3097"/>
                  </a:cubicBezTo>
                  <a:lnTo>
                    <a:pt x="11384" y="3367"/>
                  </a:lnTo>
                  <a:cubicBezTo>
                    <a:pt x="11384" y="3891"/>
                    <a:pt x="11724" y="4348"/>
                    <a:pt x="12189" y="4511"/>
                  </a:cubicBezTo>
                  <a:lnTo>
                    <a:pt x="12189" y="6873"/>
                  </a:lnTo>
                  <a:cubicBezTo>
                    <a:pt x="12189" y="7095"/>
                    <a:pt x="12004" y="7283"/>
                    <a:pt x="11783" y="7283"/>
                  </a:cubicBezTo>
                  <a:lnTo>
                    <a:pt x="11348" y="7283"/>
                  </a:lnTo>
                  <a:lnTo>
                    <a:pt x="11348" y="6873"/>
                  </a:lnTo>
                  <a:cubicBezTo>
                    <a:pt x="11348" y="6652"/>
                    <a:pt x="11174" y="6475"/>
                    <a:pt x="10952" y="6475"/>
                  </a:cubicBezTo>
                  <a:lnTo>
                    <a:pt x="10543" y="6475"/>
                  </a:lnTo>
                  <a:lnTo>
                    <a:pt x="10543" y="3097"/>
                  </a:lnTo>
                  <a:cubicBezTo>
                    <a:pt x="10543" y="1392"/>
                    <a:pt x="9151" y="0"/>
                    <a:pt x="74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493" name="Google Shape;1493;p48"/>
          <p:cNvGrpSpPr/>
          <p:nvPr/>
        </p:nvGrpSpPr>
        <p:grpSpPr>
          <a:xfrm>
            <a:off x="2516913" y="1412175"/>
            <a:ext cx="345150" cy="345150"/>
            <a:chOff x="2492863" y="1564575"/>
            <a:chExt cx="345150" cy="345150"/>
          </a:xfrm>
        </p:grpSpPr>
        <p:sp>
          <p:nvSpPr>
            <p:cNvPr id="1494" name="Google Shape;1494;p48"/>
            <p:cNvSpPr/>
            <p:nvPr/>
          </p:nvSpPr>
          <p:spPr>
            <a:xfrm>
              <a:off x="2492863" y="1739900"/>
              <a:ext cx="345150" cy="169825"/>
            </a:xfrm>
            <a:custGeom>
              <a:avLst/>
              <a:gdLst/>
              <a:ahLst/>
              <a:cxnLst/>
              <a:rect l="l" t="t" r="r" b="b"/>
              <a:pathLst>
                <a:path w="13806" h="6793" extrusionOk="0">
                  <a:moveTo>
                    <a:pt x="7198" y="2969"/>
                  </a:moveTo>
                  <a:cubicBezTo>
                    <a:pt x="7423" y="2969"/>
                    <a:pt x="7608" y="3145"/>
                    <a:pt x="7608" y="3367"/>
                  </a:cubicBezTo>
                  <a:cubicBezTo>
                    <a:pt x="7608" y="3589"/>
                    <a:pt x="7423" y="3776"/>
                    <a:pt x="7198" y="3776"/>
                  </a:cubicBezTo>
                  <a:cubicBezTo>
                    <a:pt x="6977" y="3776"/>
                    <a:pt x="6792" y="3589"/>
                    <a:pt x="6792" y="3367"/>
                  </a:cubicBezTo>
                  <a:cubicBezTo>
                    <a:pt x="6792" y="3145"/>
                    <a:pt x="6977" y="2969"/>
                    <a:pt x="7198" y="2969"/>
                  </a:cubicBezTo>
                  <a:close/>
                  <a:moveTo>
                    <a:pt x="9221" y="1883"/>
                  </a:moveTo>
                  <a:lnTo>
                    <a:pt x="9221" y="4851"/>
                  </a:lnTo>
                  <a:lnTo>
                    <a:pt x="7608" y="4851"/>
                  </a:lnTo>
                  <a:lnTo>
                    <a:pt x="7608" y="4511"/>
                  </a:lnTo>
                  <a:cubicBezTo>
                    <a:pt x="8077" y="4349"/>
                    <a:pt x="8416" y="3891"/>
                    <a:pt x="8416" y="3367"/>
                  </a:cubicBezTo>
                  <a:cubicBezTo>
                    <a:pt x="8416" y="2839"/>
                    <a:pt x="8077" y="2396"/>
                    <a:pt x="7608" y="2222"/>
                  </a:cubicBezTo>
                  <a:lnTo>
                    <a:pt x="7608" y="1883"/>
                  </a:lnTo>
                  <a:close/>
                  <a:moveTo>
                    <a:pt x="12997" y="1344"/>
                  </a:moveTo>
                  <a:lnTo>
                    <a:pt x="12997" y="5390"/>
                  </a:lnTo>
                  <a:lnTo>
                    <a:pt x="10029" y="5390"/>
                  </a:lnTo>
                  <a:lnTo>
                    <a:pt x="10029" y="1344"/>
                  </a:lnTo>
                  <a:close/>
                  <a:moveTo>
                    <a:pt x="3857" y="806"/>
                  </a:moveTo>
                  <a:cubicBezTo>
                    <a:pt x="3986" y="806"/>
                    <a:pt x="4113" y="842"/>
                    <a:pt x="4230" y="923"/>
                  </a:cubicBezTo>
                  <a:lnTo>
                    <a:pt x="5574" y="1813"/>
                  </a:lnTo>
                  <a:cubicBezTo>
                    <a:pt x="5633" y="1858"/>
                    <a:pt x="5714" y="1883"/>
                    <a:pt x="5796" y="1883"/>
                  </a:cubicBezTo>
                  <a:lnTo>
                    <a:pt x="6792" y="1883"/>
                  </a:lnTo>
                  <a:lnTo>
                    <a:pt x="6792" y="2222"/>
                  </a:lnTo>
                  <a:cubicBezTo>
                    <a:pt x="6323" y="2396"/>
                    <a:pt x="5984" y="2839"/>
                    <a:pt x="5984" y="3367"/>
                  </a:cubicBezTo>
                  <a:cubicBezTo>
                    <a:pt x="5984" y="3891"/>
                    <a:pt x="6323" y="4349"/>
                    <a:pt x="6792" y="4511"/>
                  </a:cubicBezTo>
                  <a:lnTo>
                    <a:pt x="6792" y="4851"/>
                  </a:lnTo>
                  <a:lnTo>
                    <a:pt x="5796" y="4851"/>
                  </a:lnTo>
                  <a:cubicBezTo>
                    <a:pt x="5692" y="4851"/>
                    <a:pt x="5599" y="4887"/>
                    <a:pt x="5515" y="4969"/>
                  </a:cubicBezTo>
                  <a:lnTo>
                    <a:pt x="4721" y="5715"/>
                  </a:lnTo>
                  <a:cubicBezTo>
                    <a:pt x="4547" y="5892"/>
                    <a:pt x="4312" y="5984"/>
                    <a:pt x="4068" y="5984"/>
                  </a:cubicBezTo>
                  <a:cubicBezTo>
                    <a:pt x="3798" y="5984"/>
                    <a:pt x="3529" y="5869"/>
                    <a:pt x="3355" y="5659"/>
                  </a:cubicBezTo>
                  <a:lnTo>
                    <a:pt x="3798" y="5659"/>
                  </a:lnTo>
                  <a:cubicBezTo>
                    <a:pt x="4020" y="5659"/>
                    <a:pt x="4208" y="5482"/>
                    <a:pt x="4208" y="5260"/>
                  </a:cubicBezTo>
                  <a:cubicBezTo>
                    <a:pt x="4208" y="5028"/>
                    <a:pt x="4020" y="4851"/>
                    <a:pt x="3798" y="4851"/>
                  </a:cubicBezTo>
                  <a:lnTo>
                    <a:pt x="1484" y="4851"/>
                  </a:lnTo>
                  <a:cubicBezTo>
                    <a:pt x="1111" y="4851"/>
                    <a:pt x="805" y="4548"/>
                    <a:pt x="805" y="4172"/>
                  </a:cubicBezTo>
                  <a:lnTo>
                    <a:pt x="805" y="4046"/>
                  </a:lnTo>
                  <a:lnTo>
                    <a:pt x="2023" y="4046"/>
                  </a:lnTo>
                  <a:cubicBezTo>
                    <a:pt x="2244" y="4046"/>
                    <a:pt x="2429" y="3858"/>
                    <a:pt x="2429" y="3636"/>
                  </a:cubicBezTo>
                  <a:cubicBezTo>
                    <a:pt x="2429" y="3415"/>
                    <a:pt x="2244" y="3238"/>
                    <a:pt x="2023" y="3238"/>
                  </a:cubicBezTo>
                  <a:lnTo>
                    <a:pt x="805" y="3238"/>
                  </a:lnTo>
                  <a:lnTo>
                    <a:pt x="805" y="2419"/>
                  </a:lnTo>
                  <a:lnTo>
                    <a:pt x="2023" y="2419"/>
                  </a:lnTo>
                  <a:cubicBezTo>
                    <a:pt x="2244" y="2419"/>
                    <a:pt x="2429" y="2245"/>
                    <a:pt x="2429" y="2023"/>
                  </a:cubicBezTo>
                  <a:cubicBezTo>
                    <a:pt x="2429" y="1802"/>
                    <a:pt x="2244" y="1614"/>
                    <a:pt x="2023" y="1614"/>
                  </a:cubicBezTo>
                  <a:lnTo>
                    <a:pt x="805" y="1614"/>
                  </a:lnTo>
                  <a:lnTo>
                    <a:pt x="805" y="1485"/>
                  </a:lnTo>
                  <a:cubicBezTo>
                    <a:pt x="805" y="1111"/>
                    <a:pt x="1111" y="806"/>
                    <a:pt x="1484" y="806"/>
                  </a:cubicBezTo>
                  <a:close/>
                  <a:moveTo>
                    <a:pt x="1484" y="1"/>
                  </a:moveTo>
                  <a:cubicBezTo>
                    <a:pt x="665" y="1"/>
                    <a:pt x="0" y="665"/>
                    <a:pt x="0" y="1485"/>
                  </a:cubicBezTo>
                  <a:lnTo>
                    <a:pt x="0" y="4172"/>
                  </a:lnTo>
                  <a:cubicBezTo>
                    <a:pt x="0" y="4991"/>
                    <a:pt x="665" y="5659"/>
                    <a:pt x="1484" y="5659"/>
                  </a:cubicBezTo>
                  <a:lnTo>
                    <a:pt x="2348" y="5659"/>
                  </a:lnTo>
                  <a:lnTo>
                    <a:pt x="2640" y="6054"/>
                  </a:lnTo>
                  <a:cubicBezTo>
                    <a:pt x="2968" y="6512"/>
                    <a:pt x="3507" y="6792"/>
                    <a:pt x="4068" y="6792"/>
                  </a:cubicBezTo>
                  <a:cubicBezTo>
                    <a:pt x="4522" y="6792"/>
                    <a:pt x="4954" y="6615"/>
                    <a:pt x="5282" y="6301"/>
                  </a:cubicBezTo>
                  <a:lnTo>
                    <a:pt x="5961" y="5659"/>
                  </a:lnTo>
                  <a:lnTo>
                    <a:pt x="9221" y="5659"/>
                  </a:lnTo>
                  <a:lnTo>
                    <a:pt x="9221" y="5799"/>
                  </a:lnTo>
                  <a:cubicBezTo>
                    <a:pt x="9221" y="6021"/>
                    <a:pt x="9398" y="6195"/>
                    <a:pt x="9631" y="6195"/>
                  </a:cubicBezTo>
                  <a:lnTo>
                    <a:pt x="13395" y="6195"/>
                  </a:lnTo>
                  <a:cubicBezTo>
                    <a:pt x="13628" y="6195"/>
                    <a:pt x="13805" y="6021"/>
                    <a:pt x="13805" y="5799"/>
                  </a:cubicBezTo>
                  <a:lnTo>
                    <a:pt x="13805" y="946"/>
                  </a:lnTo>
                  <a:cubicBezTo>
                    <a:pt x="13805" y="713"/>
                    <a:pt x="13628" y="539"/>
                    <a:pt x="13395" y="539"/>
                  </a:cubicBezTo>
                  <a:lnTo>
                    <a:pt x="9631" y="539"/>
                  </a:lnTo>
                  <a:cubicBezTo>
                    <a:pt x="9398" y="539"/>
                    <a:pt x="9221" y="713"/>
                    <a:pt x="9221" y="946"/>
                  </a:cubicBezTo>
                  <a:lnTo>
                    <a:pt x="9221" y="1075"/>
                  </a:lnTo>
                  <a:lnTo>
                    <a:pt x="5914" y="1075"/>
                  </a:lnTo>
                  <a:lnTo>
                    <a:pt x="4674" y="245"/>
                  </a:lnTo>
                  <a:cubicBezTo>
                    <a:pt x="4430" y="82"/>
                    <a:pt x="4149" y="1"/>
                    <a:pt x="38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1495" name="Google Shape;1495;p48"/>
            <p:cNvSpPr/>
            <p:nvPr/>
          </p:nvSpPr>
          <p:spPr>
            <a:xfrm>
              <a:off x="2547213" y="1564575"/>
              <a:ext cx="236425" cy="182075"/>
            </a:xfrm>
            <a:custGeom>
              <a:avLst/>
              <a:gdLst/>
              <a:ahLst/>
              <a:cxnLst/>
              <a:rect l="l" t="t" r="r" b="b"/>
              <a:pathLst>
                <a:path w="9457" h="7283" extrusionOk="0">
                  <a:moveTo>
                    <a:pt x="6393" y="805"/>
                  </a:moveTo>
                  <a:cubicBezTo>
                    <a:pt x="7187" y="805"/>
                    <a:pt x="7830" y="1532"/>
                    <a:pt x="7830" y="2418"/>
                  </a:cubicBezTo>
                  <a:cubicBezTo>
                    <a:pt x="7830" y="2769"/>
                    <a:pt x="7704" y="3134"/>
                    <a:pt x="7504" y="3507"/>
                  </a:cubicBezTo>
                  <a:lnTo>
                    <a:pt x="5810" y="3507"/>
                  </a:lnTo>
                  <a:cubicBezTo>
                    <a:pt x="5670" y="3507"/>
                    <a:pt x="5541" y="3577"/>
                    <a:pt x="5471" y="3681"/>
                  </a:cubicBezTo>
                  <a:lnTo>
                    <a:pt x="5283" y="3975"/>
                  </a:lnTo>
                  <a:lnTo>
                    <a:pt x="4419" y="2618"/>
                  </a:lnTo>
                  <a:cubicBezTo>
                    <a:pt x="4342" y="2489"/>
                    <a:pt x="4211" y="2425"/>
                    <a:pt x="4079" y="2425"/>
                  </a:cubicBezTo>
                  <a:cubicBezTo>
                    <a:pt x="3950" y="2425"/>
                    <a:pt x="3820" y="2486"/>
                    <a:pt x="3740" y="2606"/>
                  </a:cubicBezTo>
                  <a:lnTo>
                    <a:pt x="3156" y="3507"/>
                  </a:lnTo>
                  <a:lnTo>
                    <a:pt x="1953" y="3507"/>
                  </a:lnTo>
                  <a:cubicBezTo>
                    <a:pt x="1753" y="3134"/>
                    <a:pt x="1624" y="2769"/>
                    <a:pt x="1624" y="2418"/>
                  </a:cubicBezTo>
                  <a:cubicBezTo>
                    <a:pt x="1624" y="1532"/>
                    <a:pt x="2278" y="805"/>
                    <a:pt x="3075" y="805"/>
                  </a:cubicBezTo>
                  <a:cubicBezTo>
                    <a:pt x="3622" y="805"/>
                    <a:pt x="4113" y="1156"/>
                    <a:pt x="4360" y="1717"/>
                  </a:cubicBezTo>
                  <a:cubicBezTo>
                    <a:pt x="4419" y="1871"/>
                    <a:pt x="4570" y="1964"/>
                    <a:pt x="4733" y="1964"/>
                  </a:cubicBezTo>
                  <a:cubicBezTo>
                    <a:pt x="4884" y="1964"/>
                    <a:pt x="5039" y="1871"/>
                    <a:pt x="5095" y="1717"/>
                  </a:cubicBezTo>
                  <a:cubicBezTo>
                    <a:pt x="5341" y="1156"/>
                    <a:pt x="5844" y="805"/>
                    <a:pt x="6393" y="805"/>
                  </a:cubicBezTo>
                  <a:close/>
                  <a:moveTo>
                    <a:pt x="4079" y="3588"/>
                  </a:moveTo>
                  <a:lnTo>
                    <a:pt x="4921" y="4932"/>
                  </a:lnTo>
                  <a:cubicBezTo>
                    <a:pt x="5004" y="5058"/>
                    <a:pt x="5139" y="5123"/>
                    <a:pt x="5272" y="5123"/>
                  </a:cubicBezTo>
                  <a:cubicBezTo>
                    <a:pt x="5399" y="5123"/>
                    <a:pt x="5524" y="5064"/>
                    <a:pt x="5600" y="4943"/>
                  </a:cubicBezTo>
                  <a:lnTo>
                    <a:pt x="6020" y="4312"/>
                  </a:lnTo>
                  <a:lnTo>
                    <a:pt x="6966" y="4312"/>
                  </a:lnTo>
                  <a:cubicBezTo>
                    <a:pt x="6276" y="5179"/>
                    <a:pt x="5330" y="5950"/>
                    <a:pt x="4733" y="6382"/>
                  </a:cubicBezTo>
                  <a:cubicBezTo>
                    <a:pt x="4127" y="5950"/>
                    <a:pt x="3179" y="5179"/>
                    <a:pt x="2488" y="4312"/>
                  </a:cubicBezTo>
                  <a:lnTo>
                    <a:pt x="3378" y="4312"/>
                  </a:lnTo>
                  <a:cubicBezTo>
                    <a:pt x="3518" y="4312"/>
                    <a:pt x="3647" y="4242"/>
                    <a:pt x="3717" y="4127"/>
                  </a:cubicBezTo>
                  <a:lnTo>
                    <a:pt x="4079" y="3588"/>
                  </a:lnTo>
                  <a:close/>
                  <a:moveTo>
                    <a:pt x="3075" y="0"/>
                  </a:moveTo>
                  <a:cubicBezTo>
                    <a:pt x="1824" y="0"/>
                    <a:pt x="817" y="1086"/>
                    <a:pt x="817" y="2418"/>
                  </a:cubicBezTo>
                  <a:cubicBezTo>
                    <a:pt x="817" y="2769"/>
                    <a:pt x="901" y="3134"/>
                    <a:pt x="1052" y="3507"/>
                  </a:cubicBezTo>
                  <a:lnTo>
                    <a:pt x="421" y="3507"/>
                  </a:lnTo>
                  <a:cubicBezTo>
                    <a:pt x="185" y="3507"/>
                    <a:pt x="0" y="3695"/>
                    <a:pt x="11" y="3928"/>
                  </a:cubicBezTo>
                  <a:cubicBezTo>
                    <a:pt x="23" y="4149"/>
                    <a:pt x="211" y="4312"/>
                    <a:pt x="421" y="4312"/>
                  </a:cubicBezTo>
                  <a:lnTo>
                    <a:pt x="1484" y="4312"/>
                  </a:lnTo>
                  <a:cubicBezTo>
                    <a:pt x="1787" y="4769"/>
                    <a:pt x="2197" y="5238"/>
                    <a:pt x="2699" y="5729"/>
                  </a:cubicBezTo>
                  <a:cubicBezTo>
                    <a:pt x="3588" y="6593"/>
                    <a:pt x="4463" y="7187"/>
                    <a:pt x="4500" y="7213"/>
                  </a:cubicBezTo>
                  <a:cubicBezTo>
                    <a:pt x="4570" y="7258"/>
                    <a:pt x="4651" y="7283"/>
                    <a:pt x="4733" y="7283"/>
                  </a:cubicBezTo>
                  <a:cubicBezTo>
                    <a:pt x="4803" y="7283"/>
                    <a:pt x="4884" y="7258"/>
                    <a:pt x="4954" y="7213"/>
                  </a:cubicBezTo>
                  <a:cubicBezTo>
                    <a:pt x="4991" y="7187"/>
                    <a:pt x="5866" y="6593"/>
                    <a:pt x="6767" y="5729"/>
                  </a:cubicBezTo>
                  <a:cubicBezTo>
                    <a:pt x="7269" y="5238"/>
                    <a:pt x="7667" y="4769"/>
                    <a:pt x="7970" y="4312"/>
                  </a:cubicBezTo>
                  <a:lnTo>
                    <a:pt x="9047" y="4312"/>
                  </a:lnTo>
                  <a:cubicBezTo>
                    <a:pt x="9269" y="4312"/>
                    <a:pt x="9457" y="4127"/>
                    <a:pt x="9443" y="3891"/>
                  </a:cubicBezTo>
                  <a:cubicBezTo>
                    <a:pt x="9432" y="3670"/>
                    <a:pt x="9246" y="3507"/>
                    <a:pt x="9036" y="3507"/>
                  </a:cubicBezTo>
                  <a:lnTo>
                    <a:pt x="8405" y="3507"/>
                  </a:lnTo>
                  <a:cubicBezTo>
                    <a:pt x="8556" y="3134"/>
                    <a:pt x="8638" y="2769"/>
                    <a:pt x="8638" y="2418"/>
                  </a:cubicBezTo>
                  <a:cubicBezTo>
                    <a:pt x="8638" y="1086"/>
                    <a:pt x="7633" y="0"/>
                    <a:pt x="6393" y="0"/>
                  </a:cubicBezTo>
                  <a:cubicBezTo>
                    <a:pt x="5751" y="0"/>
                    <a:pt x="5154" y="303"/>
                    <a:pt x="4733" y="794"/>
                  </a:cubicBezTo>
                  <a:cubicBezTo>
                    <a:pt x="4312" y="303"/>
                    <a:pt x="3706" y="0"/>
                    <a:pt x="30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1496" name="Google Shape;1496;p48"/>
          <p:cNvSpPr/>
          <p:nvPr/>
        </p:nvSpPr>
        <p:spPr>
          <a:xfrm>
            <a:off x="1728800" y="1412175"/>
            <a:ext cx="345150" cy="345150"/>
          </a:xfrm>
          <a:custGeom>
            <a:avLst/>
            <a:gdLst/>
            <a:ahLst/>
            <a:cxnLst/>
            <a:rect l="l" t="t" r="r" b="b"/>
            <a:pathLst>
              <a:path w="13806" h="13806" extrusionOk="0">
                <a:moveTo>
                  <a:pt x="12858" y="805"/>
                </a:moveTo>
                <a:cubicBezTo>
                  <a:pt x="12928" y="805"/>
                  <a:pt x="12998" y="864"/>
                  <a:pt x="12998" y="946"/>
                </a:cubicBezTo>
                <a:lnTo>
                  <a:pt x="12998" y="2432"/>
                </a:lnTo>
                <a:lnTo>
                  <a:pt x="806" y="2432"/>
                </a:lnTo>
                <a:lnTo>
                  <a:pt x="806" y="946"/>
                </a:lnTo>
                <a:cubicBezTo>
                  <a:pt x="806" y="864"/>
                  <a:pt x="865" y="805"/>
                  <a:pt x="946" y="805"/>
                </a:cubicBezTo>
                <a:lnTo>
                  <a:pt x="1648" y="805"/>
                </a:lnTo>
                <a:lnTo>
                  <a:pt x="1648" y="1204"/>
                </a:lnTo>
                <a:cubicBezTo>
                  <a:pt x="1648" y="1414"/>
                  <a:pt x="1802" y="1591"/>
                  <a:pt x="1998" y="1613"/>
                </a:cubicBezTo>
                <a:cubicBezTo>
                  <a:pt x="2017" y="1616"/>
                  <a:pt x="2035" y="1617"/>
                  <a:pt x="2053" y="1617"/>
                </a:cubicBezTo>
                <a:cubicBezTo>
                  <a:pt x="2276" y="1617"/>
                  <a:pt x="2455" y="1433"/>
                  <a:pt x="2455" y="1215"/>
                </a:cubicBezTo>
                <a:lnTo>
                  <a:pt x="2455" y="805"/>
                </a:lnTo>
                <a:lnTo>
                  <a:pt x="3261" y="805"/>
                </a:lnTo>
                <a:lnTo>
                  <a:pt x="3261" y="1204"/>
                </a:lnTo>
                <a:cubicBezTo>
                  <a:pt x="3261" y="1414"/>
                  <a:pt x="3415" y="1591"/>
                  <a:pt x="3625" y="1613"/>
                </a:cubicBezTo>
                <a:cubicBezTo>
                  <a:pt x="3643" y="1616"/>
                  <a:pt x="3660" y="1617"/>
                  <a:pt x="3678" y="1617"/>
                </a:cubicBezTo>
                <a:cubicBezTo>
                  <a:pt x="3889" y="1617"/>
                  <a:pt x="4068" y="1433"/>
                  <a:pt x="4068" y="1215"/>
                </a:cubicBezTo>
                <a:lnTo>
                  <a:pt x="4068" y="805"/>
                </a:lnTo>
                <a:lnTo>
                  <a:pt x="4874" y="805"/>
                </a:lnTo>
                <a:lnTo>
                  <a:pt x="4874" y="1204"/>
                </a:lnTo>
                <a:cubicBezTo>
                  <a:pt x="4874" y="1414"/>
                  <a:pt x="5028" y="1591"/>
                  <a:pt x="5238" y="1613"/>
                </a:cubicBezTo>
                <a:cubicBezTo>
                  <a:pt x="5257" y="1616"/>
                  <a:pt x="5275" y="1617"/>
                  <a:pt x="5293" y="1617"/>
                </a:cubicBezTo>
                <a:cubicBezTo>
                  <a:pt x="5513" y="1617"/>
                  <a:pt x="5693" y="1433"/>
                  <a:pt x="5693" y="1215"/>
                </a:cubicBezTo>
                <a:lnTo>
                  <a:pt x="5693" y="805"/>
                </a:lnTo>
                <a:close/>
                <a:moveTo>
                  <a:pt x="8007" y="3238"/>
                </a:moveTo>
                <a:lnTo>
                  <a:pt x="7668" y="4581"/>
                </a:lnTo>
                <a:lnTo>
                  <a:pt x="6150" y="4581"/>
                </a:lnTo>
                <a:lnTo>
                  <a:pt x="5811" y="3238"/>
                </a:lnTo>
                <a:close/>
                <a:moveTo>
                  <a:pt x="8218" y="7061"/>
                </a:moveTo>
                <a:cubicBezTo>
                  <a:pt x="8801" y="7061"/>
                  <a:pt x="9281" y="7597"/>
                  <a:pt x="9281" y="8253"/>
                </a:cubicBezTo>
                <a:cubicBezTo>
                  <a:pt x="9281" y="9339"/>
                  <a:pt x="7727" y="10683"/>
                  <a:pt x="6907" y="11292"/>
                </a:cubicBezTo>
                <a:cubicBezTo>
                  <a:pt x="6080" y="10683"/>
                  <a:pt x="4537" y="9339"/>
                  <a:pt x="4537" y="8253"/>
                </a:cubicBezTo>
                <a:cubicBezTo>
                  <a:pt x="4537" y="7597"/>
                  <a:pt x="5014" y="7061"/>
                  <a:pt x="5589" y="7061"/>
                </a:cubicBezTo>
                <a:cubicBezTo>
                  <a:pt x="5996" y="7061"/>
                  <a:pt x="6360" y="7316"/>
                  <a:pt x="6534" y="7737"/>
                </a:cubicBezTo>
                <a:cubicBezTo>
                  <a:pt x="6605" y="7878"/>
                  <a:pt x="6745" y="7973"/>
                  <a:pt x="6907" y="7973"/>
                </a:cubicBezTo>
                <a:cubicBezTo>
                  <a:pt x="7073" y="7973"/>
                  <a:pt x="7213" y="7878"/>
                  <a:pt x="7283" y="7737"/>
                </a:cubicBezTo>
                <a:cubicBezTo>
                  <a:pt x="7457" y="7316"/>
                  <a:pt x="7819" y="7061"/>
                  <a:pt x="8218" y="7061"/>
                </a:cubicBezTo>
                <a:close/>
                <a:moveTo>
                  <a:pt x="4969" y="3238"/>
                </a:moveTo>
                <a:lnTo>
                  <a:pt x="5423" y="5083"/>
                </a:lnTo>
                <a:cubicBezTo>
                  <a:pt x="5471" y="5271"/>
                  <a:pt x="5634" y="5389"/>
                  <a:pt x="5822" y="5389"/>
                </a:cubicBezTo>
                <a:lnTo>
                  <a:pt x="6501" y="5389"/>
                </a:lnTo>
                <a:lnTo>
                  <a:pt x="6501" y="6511"/>
                </a:lnTo>
                <a:cubicBezTo>
                  <a:pt x="6220" y="6346"/>
                  <a:pt x="5914" y="6253"/>
                  <a:pt x="5589" y="6253"/>
                </a:cubicBezTo>
                <a:cubicBezTo>
                  <a:pt x="4559" y="6253"/>
                  <a:pt x="3718" y="7154"/>
                  <a:pt x="3718" y="8253"/>
                </a:cubicBezTo>
                <a:cubicBezTo>
                  <a:pt x="3718" y="9059"/>
                  <a:pt x="4231" y="9959"/>
                  <a:pt x="5238" y="10941"/>
                </a:cubicBezTo>
                <a:cubicBezTo>
                  <a:pt x="5401" y="11092"/>
                  <a:pt x="5564" y="11244"/>
                  <a:pt x="5715" y="11373"/>
                </a:cubicBezTo>
                <a:lnTo>
                  <a:pt x="806" y="11373"/>
                </a:lnTo>
                <a:lnTo>
                  <a:pt x="806" y="3238"/>
                </a:lnTo>
                <a:close/>
                <a:moveTo>
                  <a:pt x="12998" y="3238"/>
                </a:moveTo>
                <a:lnTo>
                  <a:pt x="12998" y="11373"/>
                </a:lnTo>
                <a:lnTo>
                  <a:pt x="8077" y="11373"/>
                </a:lnTo>
                <a:cubicBezTo>
                  <a:pt x="8240" y="11244"/>
                  <a:pt x="8406" y="11092"/>
                  <a:pt x="8568" y="10941"/>
                </a:cubicBezTo>
                <a:cubicBezTo>
                  <a:pt x="9573" y="9959"/>
                  <a:pt x="10077" y="9059"/>
                  <a:pt x="10077" y="8253"/>
                </a:cubicBezTo>
                <a:cubicBezTo>
                  <a:pt x="10077" y="7154"/>
                  <a:pt x="9247" y="6253"/>
                  <a:pt x="8218" y="6253"/>
                </a:cubicBezTo>
                <a:cubicBezTo>
                  <a:pt x="7889" y="6253"/>
                  <a:pt x="7575" y="6346"/>
                  <a:pt x="7306" y="6511"/>
                </a:cubicBezTo>
                <a:lnTo>
                  <a:pt x="7306" y="5389"/>
                </a:lnTo>
                <a:lnTo>
                  <a:pt x="7985" y="5389"/>
                </a:lnTo>
                <a:cubicBezTo>
                  <a:pt x="8159" y="5389"/>
                  <a:pt x="8324" y="5271"/>
                  <a:pt x="8369" y="5083"/>
                </a:cubicBezTo>
                <a:lnTo>
                  <a:pt x="8838" y="3238"/>
                </a:lnTo>
                <a:close/>
                <a:moveTo>
                  <a:pt x="12998" y="12192"/>
                </a:moveTo>
                <a:lnTo>
                  <a:pt x="12998" y="12857"/>
                </a:lnTo>
                <a:cubicBezTo>
                  <a:pt x="12998" y="12938"/>
                  <a:pt x="12928" y="12997"/>
                  <a:pt x="12858" y="12997"/>
                </a:cubicBezTo>
                <a:lnTo>
                  <a:pt x="946" y="12997"/>
                </a:lnTo>
                <a:cubicBezTo>
                  <a:pt x="865" y="12997"/>
                  <a:pt x="806" y="12938"/>
                  <a:pt x="806" y="12857"/>
                </a:cubicBezTo>
                <a:lnTo>
                  <a:pt x="806" y="12192"/>
                </a:lnTo>
                <a:close/>
                <a:moveTo>
                  <a:pt x="946" y="0"/>
                </a:moveTo>
                <a:cubicBezTo>
                  <a:pt x="422" y="0"/>
                  <a:pt x="1" y="421"/>
                  <a:pt x="1" y="946"/>
                </a:cubicBezTo>
                <a:lnTo>
                  <a:pt x="1" y="12857"/>
                </a:lnTo>
                <a:cubicBezTo>
                  <a:pt x="1" y="13384"/>
                  <a:pt x="422" y="13805"/>
                  <a:pt x="946" y="13805"/>
                </a:cubicBezTo>
                <a:lnTo>
                  <a:pt x="12858" y="13805"/>
                </a:lnTo>
                <a:cubicBezTo>
                  <a:pt x="13385" y="13805"/>
                  <a:pt x="13806" y="13384"/>
                  <a:pt x="13806" y="12857"/>
                </a:cubicBezTo>
                <a:lnTo>
                  <a:pt x="13806" y="946"/>
                </a:lnTo>
                <a:cubicBezTo>
                  <a:pt x="13806" y="421"/>
                  <a:pt x="13385" y="0"/>
                  <a:pt x="128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1" name="Google Shape;1191;p4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marR="0" lvl="0" indent="0" algn="l" rtl="0">
              <a:lnSpc>
                <a:spcPct val="100000"/>
              </a:lnSpc>
              <a:spcBef>
                <a:spcPts val="0"/>
              </a:spcBef>
              <a:spcAft>
                <a:spcPts val="0"/>
              </a:spcAft>
              <a:buNone/>
            </a:pPr>
            <a:r>
              <a:rPr lang="en" sz="2600" b="0">
                <a:latin typeface="Raleway Black"/>
                <a:ea typeface="Raleway Black"/>
                <a:cs typeface="Raleway Black"/>
                <a:sym typeface="Raleway Black"/>
              </a:rPr>
              <a:t>KPI DASHBOARD</a:t>
            </a:r>
            <a:endParaRPr sz="2600" b="0">
              <a:latin typeface="Raleway Black"/>
              <a:ea typeface="Raleway Black"/>
              <a:cs typeface="Raleway Black"/>
              <a:sym typeface="Raleway Black"/>
            </a:endParaRPr>
          </a:p>
        </p:txBody>
      </p:sp>
      <p:graphicFrame>
        <p:nvGraphicFramePr>
          <p:cNvPr id="1192" name="Google Shape;1192;p46"/>
          <p:cNvGraphicFramePr/>
          <p:nvPr/>
        </p:nvGraphicFramePr>
        <p:xfrm>
          <a:off x="720000" y="1186325"/>
          <a:ext cx="3435325" cy="3417725"/>
        </p:xfrm>
        <a:graphic>
          <a:graphicData uri="http://schemas.openxmlformats.org/drawingml/2006/table">
            <a:tbl>
              <a:tblPr>
                <a:noFill/>
                <a:tableStyleId>{C0D242DE-D4CE-4401-AEEF-B853A902A19C}</a:tableStyleId>
              </a:tblPr>
              <a:tblGrid>
                <a:gridCol w="960250">
                  <a:extLst>
                    <a:ext uri="{9D8B030D-6E8A-4147-A177-3AD203B41FA5}">
                      <a16:colId xmlns:a16="http://schemas.microsoft.com/office/drawing/2014/main" val="20000"/>
                    </a:ext>
                  </a:extLst>
                </a:gridCol>
                <a:gridCol w="825025">
                  <a:extLst>
                    <a:ext uri="{9D8B030D-6E8A-4147-A177-3AD203B41FA5}">
                      <a16:colId xmlns:a16="http://schemas.microsoft.com/office/drawing/2014/main" val="20001"/>
                    </a:ext>
                  </a:extLst>
                </a:gridCol>
                <a:gridCol w="825025">
                  <a:extLst>
                    <a:ext uri="{9D8B030D-6E8A-4147-A177-3AD203B41FA5}">
                      <a16:colId xmlns:a16="http://schemas.microsoft.com/office/drawing/2014/main" val="20002"/>
                    </a:ext>
                  </a:extLst>
                </a:gridCol>
                <a:gridCol w="825025">
                  <a:extLst>
                    <a:ext uri="{9D8B030D-6E8A-4147-A177-3AD203B41FA5}">
                      <a16:colId xmlns:a16="http://schemas.microsoft.com/office/drawing/2014/main" val="20003"/>
                    </a:ext>
                  </a:extLst>
                </a:gridCol>
              </a:tblGrid>
              <a:tr h="381725">
                <a:tc>
                  <a:txBody>
                    <a:bodyPr/>
                    <a:lstStyle/>
                    <a:p>
                      <a:pPr marL="0" lvl="0" indent="0" algn="ctr" rtl="0">
                        <a:spcBef>
                          <a:spcPts val="0"/>
                        </a:spcBef>
                        <a:spcAft>
                          <a:spcPts val="0"/>
                        </a:spcAft>
                        <a:buNone/>
                      </a:pPr>
                      <a:r>
                        <a:rPr lang="en" sz="1000">
                          <a:solidFill>
                            <a:schemeClr val="dk1"/>
                          </a:solidFill>
                          <a:latin typeface="Raleway ExtraBold"/>
                          <a:ea typeface="Raleway ExtraBold"/>
                          <a:cs typeface="Raleway ExtraBold"/>
                          <a:sym typeface="Raleway ExtraBold"/>
                        </a:rPr>
                        <a:t>PRODUCT</a:t>
                      </a:r>
                      <a:endParaRPr sz="1000">
                        <a:solidFill>
                          <a:schemeClr val="dk1"/>
                        </a:solidFill>
                        <a:latin typeface="Raleway ExtraBold"/>
                        <a:ea typeface="Raleway ExtraBold"/>
                        <a:cs typeface="Raleway ExtraBold"/>
                        <a:sym typeface="Raleway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000">
                          <a:solidFill>
                            <a:schemeClr val="dk1"/>
                          </a:solidFill>
                          <a:latin typeface="Raleway ExtraBold"/>
                          <a:ea typeface="Raleway ExtraBold"/>
                          <a:cs typeface="Raleway ExtraBold"/>
                          <a:sym typeface="Raleway ExtraBold"/>
                        </a:rPr>
                        <a:t>UNITS</a:t>
                      </a:r>
                      <a:endParaRPr sz="1000">
                        <a:solidFill>
                          <a:schemeClr val="dk1"/>
                        </a:solidFill>
                        <a:latin typeface="Raleway ExtraBold"/>
                        <a:ea typeface="Raleway ExtraBold"/>
                        <a:cs typeface="Raleway ExtraBold"/>
                        <a:sym typeface="Raleway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000">
                          <a:solidFill>
                            <a:schemeClr val="dk1"/>
                          </a:solidFill>
                          <a:latin typeface="Raleway ExtraBold"/>
                          <a:ea typeface="Raleway ExtraBold"/>
                          <a:cs typeface="Raleway ExtraBold"/>
                          <a:sym typeface="Raleway ExtraBold"/>
                        </a:rPr>
                        <a:t>REVENUE</a:t>
                      </a:r>
                      <a:endParaRPr sz="1000">
                        <a:solidFill>
                          <a:schemeClr val="dk1"/>
                        </a:solidFill>
                        <a:latin typeface="Raleway ExtraBold"/>
                        <a:ea typeface="Raleway ExtraBold"/>
                        <a:cs typeface="Raleway ExtraBold"/>
                        <a:sym typeface="Raleway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ctr" rtl="0">
                        <a:spcBef>
                          <a:spcPts val="0"/>
                        </a:spcBef>
                        <a:spcAft>
                          <a:spcPts val="0"/>
                        </a:spcAft>
                        <a:buNone/>
                      </a:pPr>
                      <a:r>
                        <a:rPr lang="en" sz="1000">
                          <a:solidFill>
                            <a:schemeClr val="dk1"/>
                          </a:solidFill>
                          <a:latin typeface="Raleway ExtraBold"/>
                          <a:ea typeface="Raleway ExtraBold"/>
                          <a:cs typeface="Raleway ExtraBold"/>
                          <a:sym typeface="Raleway ExtraBold"/>
                        </a:rPr>
                        <a:t>RETURNS</a:t>
                      </a:r>
                      <a:endParaRPr sz="1200">
                        <a:solidFill>
                          <a:schemeClr val="dk1"/>
                        </a:solidFill>
                        <a:latin typeface="Raleway ExtraBold"/>
                        <a:ea typeface="Raleway ExtraBold"/>
                        <a:cs typeface="Raleway ExtraBold"/>
                        <a:sym typeface="Raleway ExtraBold"/>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extLst>
                  <a:ext uri="{0D108BD9-81ED-4DB2-BD59-A6C34878D82A}">
                    <a16:rowId xmlns:a16="http://schemas.microsoft.com/office/drawing/2014/main" val="10000"/>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1</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2</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3</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4</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5</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6</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250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1,500,000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300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6"/>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7</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2,000,000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40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7"/>
                  </a:ext>
                </a:extLst>
              </a:tr>
              <a:tr h="379500">
                <a:tc>
                  <a:txBody>
                    <a:bodyPr/>
                    <a:lstStyle/>
                    <a:p>
                      <a:pPr marL="0" lvl="0" indent="0" algn="l" rtl="0">
                        <a:spcBef>
                          <a:spcPts val="0"/>
                        </a:spcBef>
                        <a:spcAft>
                          <a:spcPts val="0"/>
                        </a:spcAft>
                        <a:buNone/>
                      </a:pPr>
                      <a:r>
                        <a:rPr lang="en" sz="1000" b="1">
                          <a:solidFill>
                            <a:schemeClr val="dk1"/>
                          </a:solidFill>
                          <a:latin typeface="Hanken Grotesk"/>
                          <a:ea typeface="Hanken Grotesk"/>
                          <a:cs typeface="Hanken Grotesk"/>
                          <a:sym typeface="Hanken Grotesk"/>
                        </a:rPr>
                        <a:t>Item 8</a:t>
                      </a:r>
                      <a:endParaRPr sz="1000" b="1">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1,000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50,750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10</a:t>
                      </a:r>
                      <a:endParaRPr sz="1000">
                        <a:solidFill>
                          <a:schemeClr val="dk1"/>
                        </a:solidFill>
                        <a:latin typeface="Hanken Grotesk"/>
                        <a:ea typeface="Hanken Grotesk"/>
                        <a:cs typeface="Hanken Grotesk"/>
                        <a:sym typeface="Hanken Grotes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8"/>
                  </a:ext>
                </a:extLst>
              </a:tr>
            </a:tbl>
          </a:graphicData>
        </a:graphic>
      </p:graphicFrame>
      <p:sp>
        <p:nvSpPr>
          <p:cNvPr id="1193" name="Google Shape;1193;p46"/>
          <p:cNvSpPr txBox="1"/>
          <p:nvPr/>
        </p:nvSpPr>
        <p:spPr>
          <a:xfrm>
            <a:off x="4231500" y="1186325"/>
            <a:ext cx="1346700" cy="400200"/>
          </a:xfrm>
          <a:prstGeom prst="rect">
            <a:avLst/>
          </a:prstGeom>
          <a:solidFill>
            <a:srgbClr val="FFFFFF">
              <a:alpha val="75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Raleway ExtraBold"/>
                <a:ea typeface="Raleway ExtraBold"/>
                <a:cs typeface="Raleway ExtraBold"/>
                <a:sym typeface="Raleway ExtraBold"/>
              </a:rPr>
              <a:t>$4,000,000</a:t>
            </a:r>
            <a:endParaRPr sz="1700">
              <a:solidFill>
                <a:schemeClr val="lt1"/>
              </a:solidFill>
              <a:latin typeface="Raleway ExtraBold"/>
              <a:ea typeface="Raleway ExtraBold"/>
              <a:cs typeface="Raleway ExtraBold"/>
              <a:sym typeface="Raleway ExtraBold"/>
            </a:endParaRPr>
          </a:p>
        </p:txBody>
      </p:sp>
      <p:sp>
        <p:nvSpPr>
          <p:cNvPr id="1194" name="Google Shape;1194;p46"/>
          <p:cNvSpPr txBox="1"/>
          <p:nvPr/>
        </p:nvSpPr>
        <p:spPr>
          <a:xfrm>
            <a:off x="5654398" y="1186325"/>
            <a:ext cx="1346700" cy="400200"/>
          </a:xfrm>
          <a:prstGeom prst="rect">
            <a:avLst/>
          </a:prstGeom>
          <a:solidFill>
            <a:srgbClr val="FFFFFF">
              <a:alpha val="75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Raleway ExtraBold"/>
                <a:ea typeface="Raleway ExtraBold"/>
                <a:cs typeface="Raleway ExtraBold"/>
                <a:sym typeface="Raleway ExtraBold"/>
              </a:rPr>
              <a:t>$100,000</a:t>
            </a:r>
            <a:endParaRPr sz="1700">
              <a:solidFill>
                <a:schemeClr val="lt1"/>
              </a:solidFill>
              <a:latin typeface="Raleway ExtraBold"/>
              <a:ea typeface="Raleway ExtraBold"/>
              <a:cs typeface="Raleway ExtraBold"/>
              <a:sym typeface="Raleway ExtraBold"/>
            </a:endParaRPr>
          </a:p>
        </p:txBody>
      </p:sp>
      <p:sp>
        <p:nvSpPr>
          <p:cNvPr id="1195" name="Google Shape;1195;p46"/>
          <p:cNvSpPr txBox="1"/>
          <p:nvPr/>
        </p:nvSpPr>
        <p:spPr>
          <a:xfrm>
            <a:off x="7077296" y="1186325"/>
            <a:ext cx="1346700" cy="400200"/>
          </a:xfrm>
          <a:prstGeom prst="rect">
            <a:avLst/>
          </a:prstGeom>
          <a:solidFill>
            <a:srgbClr val="FFFFFF">
              <a:alpha val="75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700">
                <a:solidFill>
                  <a:schemeClr val="lt1"/>
                </a:solidFill>
                <a:latin typeface="Raleway ExtraBold"/>
                <a:ea typeface="Raleway ExtraBold"/>
                <a:cs typeface="Raleway ExtraBold"/>
                <a:sym typeface="Raleway ExtraBold"/>
              </a:rPr>
              <a:t>$5,000</a:t>
            </a:r>
            <a:endParaRPr sz="1700">
              <a:solidFill>
                <a:schemeClr val="lt1"/>
              </a:solidFill>
              <a:latin typeface="Raleway ExtraBold"/>
              <a:ea typeface="Raleway ExtraBold"/>
              <a:cs typeface="Raleway ExtraBold"/>
              <a:sym typeface="Raleway ExtraBold"/>
            </a:endParaRPr>
          </a:p>
        </p:txBody>
      </p:sp>
      <p:sp>
        <p:nvSpPr>
          <p:cNvPr id="1196" name="Google Shape;1196;p46"/>
          <p:cNvSpPr txBox="1"/>
          <p:nvPr/>
        </p:nvSpPr>
        <p:spPr>
          <a:xfrm>
            <a:off x="4231500" y="1586525"/>
            <a:ext cx="13467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Revenue</a:t>
            </a:r>
            <a:endParaRPr sz="1200">
              <a:solidFill>
                <a:schemeClr val="dk1"/>
              </a:solidFill>
              <a:latin typeface="Hanken Grotesk"/>
              <a:ea typeface="Hanken Grotesk"/>
              <a:cs typeface="Hanken Grotesk"/>
              <a:sym typeface="Hanken Grotesk"/>
            </a:endParaRPr>
          </a:p>
        </p:txBody>
      </p:sp>
      <p:sp>
        <p:nvSpPr>
          <p:cNvPr id="1197" name="Google Shape;1197;p46"/>
          <p:cNvSpPr txBox="1"/>
          <p:nvPr/>
        </p:nvSpPr>
        <p:spPr>
          <a:xfrm>
            <a:off x="5654398" y="1586525"/>
            <a:ext cx="13467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General costs</a:t>
            </a:r>
            <a:endParaRPr sz="1200">
              <a:solidFill>
                <a:schemeClr val="dk1"/>
              </a:solidFill>
              <a:latin typeface="Hanken Grotesk"/>
              <a:ea typeface="Hanken Grotesk"/>
              <a:cs typeface="Hanken Grotesk"/>
              <a:sym typeface="Hanken Grotesk"/>
            </a:endParaRPr>
          </a:p>
        </p:txBody>
      </p:sp>
      <p:sp>
        <p:nvSpPr>
          <p:cNvPr id="1198" name="Google Shape;1198;p46"/>
          <p:cNvSpPr txBox="1"/>
          <p:nvPr/>
        </p:nvSpPr>
        <p:spPr>
          <a:xfrm>
            <a:off x="7077296" y="1586525"/>
            <a:ext cx="1346700" cy="273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chemeClr val="dk1"/>
                </a:solidFill>
                <a:latin typeface="Hanken Grotesk"/>
                <a:ea typeface="Hanken Grotesk"/>
                <a:cs typeface="Hanken Grotesk"/>
                <a:sym typeface="Hanken Grotesk"/>
              </a:rPr>
              <a:t>Benefit</a:t>
            </a:r>
            <a:endParaRPr sz="1200">
              <a:solidFill>
                <a:schemeClr val="dk1"/>
              </a:solidFill>
              <a:latin typeface="Hanken Grotesk"/>
              <a:ea typeface="Hanken Grotesk"/>
              <a:cs typeface="Hanken Grotesk"/>
              <a:sym typeface="Hanken Grotesk"/>
            </a:endParaRPr>
          </a:p>
        </p:txBody>
      </p:sp>
      <p:sp>
        <p:nvSpPr>
          <p:cNvPr id="1199" name="Google Shape;1199;p46"/>
          <p:cNvSpPr txBox="1"/>
          <p:nvPr/>
        </p:nvSpPr>
        <p:spPr>
          <a:xfrm>
            <a:off x="4479750" y="4204400"/>
            <a:ext cx="3696000" cy="400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Hanken Grotesk"/>
                <a:ea typeface="Hanken Grotesk"/>
                <a:cs typeface="Hanken Grotesk"/>
                <a:sym typeface="Hanken Grotesk"/>
              </a:rPr>
              <a:t>Follow the link in the graph to modify its data and then paste the new one here. </a:t>
            </a:r>
            <a:r>
              <a:rPr lang="en" sz="1000" b="1" u="sng">
                <a:solidFill>
                  <a:schemeClr val="dk1"/>
                </a:solidFill>
                <a:latin typeface="Hanken Grotesk"/>
                <a:ea typeface="Hanken Grotesk"/>
                <a:cs typeface="Hanken Grotesk"/>
                <a:sym typeface="Hanken Grotesk"/>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Hanken Grotesk"/>
              <a:ea typeface="Hanken Grotesk"/>
              <a:cs typeface="Hanken Grotesk"/>
              <a:sym typeface="Hanken Grotesk"/>
            </a:endParaRPr>
          </a:p>
        </p:txBody>
      </p:sp>
      <p:pic>
        <p:nvPicPr>
          <p:cNvPr id="1200" name="Google Shape;1200;p46">
            <a:hlinkClick r:id="rId4"/>
          </p:cNvPr>
          <p:cNvPicPr preferRelativeResize="0"/>
          <p:nvPr/>
        </p:nvPicPr>
        <p:blipFill>
          <a:blip r:embed="rId5">
            <a:alphaModFix/>
          </a:blip>
          <a:stretch>
            <a:fillRect/>
          </a:stretch>
        </p:blipFill>
        <p:spPr>
          <a:xfrm>
            <a:off x="4555102" y="2012225"/>
            <a:ext cx="3545295" cy="219217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4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p:txBody>
      </p:sp>
      <p:sp>
        <p:nvSpPr>
          <p:cNvPr id="1502" name="Google Shape;1502;p49"/>
          <p:cNvSpPr txBox="1">
            <a:spLocks noGrp="1"/>
          </p:cNvSpPr>
          <p:nvPr>
            <p:ph type="subTitle" idx="1"/>
          </p:nvPr>
        </p:nvSpPr>
        <p:spPr>
          <a:xfrm>
            <a:off x="720000" y="1067776"/>
            <a:ext cx="7704000" cy="8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457200" lvl="0" indent="-304800" algn="l" rtl="0">
              <a:spcBef>
                <a:spcPts val="1000"/>
              </a:spcBef>
              <a:spcAft>
                <a:spcPts val="0"/>
              </a:spcAft>
              <a:buSzPts val="1200"/>
              <a:buFont typeface="Hanken Grotesk"/>
              <a:buChar char="●"/>
            </a:pPr>
            <a:r>
              <a:rPr lang="en" u="sng">
                <a:hlinkClick r:id="rId3"/>
              </a:rPr>
              <a:t>White technology design for wallpaper</a:t>
            </a:r>
            <a:endParaRPr/>
          </a:p>
          <a:p>
            <a:pPr marL="457200" lvl="0" indent="-304800" algn="l" rtl="0">
              <a:spcBef>
                <a:spcPts val="0"/>
              </a:spcBef>
              <a:spcAft>
                <a:spcPts val="0"/>
              </a:spcAft>
              <a:buSzPts val="1200"/>
              <a:buFont typeface="Hanken Grotesk"/>
              <a:buChar char="●"/>
            </a:pPr>
            <a:r>
              <a:rPr lang="en" u="sng">
                <a:hlinkClick r:id="rId4"/>
              </a:rPr>
              <a:t>Gradient cyber futuristic background</a:t>
            </a:r>
            <a:endParaRPr/>
          </a:p>
        </p:txBody>
      </p:sp>
      <p:sp>
        <p:nvSpPr>
          <p:cNvPr id="1503" name="Google Shape;1503;p49"/>
          <p:cNvSpPr/>
          <p:nvPr/>
        </p:nvSpPr>
        <p:spPr>
          <a:xfrm flipH="1">
            <a:off x="5750248" y="3436885"/>
            <a:ext cx="2630137" cy="373478"/>
          </a:xfrm>
          <a:custGeom>
            <a:avLst/>
            <a:gdLst/>
            <a:ahLst/>
            <a:cxnLst/>
            <a:rect l="l" t="t" r="r" b="b"/>
            <a:pathLst>
              <a:path w="62296" h="8846" extrusionOk="0">
                <a:moveTo>
                  <a:pt x="60617" y="266"/>
                </a:moveTo>
                <a:cubicBezTo>
                  <a:pt x="61388" y="266"/>
                  <a:pt x="62030" y="908"/>
                  <a:pt x="62030" y="1696"/>
                </a:cubicBezTo>
                <a:cubicBezTo>
                  <a:pt x="62030" y="2479"/>
                  <a:pt x="61388" y="3104"/>
                  <a:pt x="60617" y="3104"/>
                </a:cubicBezTo>
                <a:cubicBezTo>
                  <a:pt x="59834" y="3104"/>
                  <a:pt x="59191" y="2479"/>
                  <a:pt x="59191" y="1696"/>
                </a:cubicBezTo>
                <a:cubicBezTo>
                  <a:pt x="59191" y="908"/>
                  <a:pt x="59834" y="266"/>
                  <a:pt x="60617" y="266"/>
                </a:cubicBezTo>
                <a:close/>
                <a:moveTo>
                  <a:pt x="53929" y="5742"/>
                </a:moveTo>
                <a:cubicBezTo>
                  <a:pt x="54713" y="5742"/>
                  <a:pt x="55355" y="6367"/>
                  <a:pt x="55355" y="7154"/>
                </a:cubicBezTo>
                <a:cubicBezTo>
                  <a:pt x="55355" y="7938"/>
                  <a:pt x="54713" y="8563"/>
                  <a:pt x="53929" y="8563"/>
                </a:cubicBezTo>
                <a:cubicBezTo>
                  <a:pt x="53163" y="8563"/>
                  <a:pt x="52521" y="7938"/>
                  <a:pt x="52521" y="7154"/>
                </a:cubicBezTo>
                <a:cubicBezTo>
                  <a:pt x="52521" y="6367"/>
                  <a:pt x="53163" y="5742"/>
                  <a:pt x="53929" y="5742"/>
                </a:cubicBezTo>
                <a:close/>
                <a:moveTo>
                  <a:pt x="60617" y="0"/>
                </a:moveTo>
                <a:cubicBezTo>
                  <a:pt x="59727" y="0"/>
                  <a:pt x="58994" y="694"/>
                  <a:pt x="58926" y="1550"/>
                </a:cubicBezTo>
                <a:lnTo>
                  <a:pt x="38979" y="1550"/>
                </a:lnTo>
                <a:lnTo>
                  <a:pt x="36590" y="3943"/>
                </a:lnTo>
                <a:lnTo>
                  <a:pt x="33773" y="1105"/>
                </a:lnTo>
                <a:lnTo>
                  <a:pt x="181" y="1105"/>
                </a:lnTo>
                <a:lnTo>
                  <a:pt x="181" y="1375"/>
                </a:lnTo>
                <a:lnTo>
                  <a:pt x="33644" y="1375"/>
                </a:lnTo>
                <a:lnTo>
                  <a:pt x="36410" y="4136"/>
                </a:lnTo>
                <a:lnTo>
                  <a:pt x="33130" y="7420"/>
                </a:lnTo>
                <a:lnTo>
                  <a:pt x="1" y="7420"/>
                </a:lnTo>
                <a:lnTo>
                  <a:pt x="1" y="7690"/>
                </a:lnTo>
                <a:lnTo>
                  <a:pt x="33237" y="7690"/>
                </a:lnTo>
                <a:lnTo>
                  <a:pt x="36590" y="4316"/>
                </a:lnTo>
                <a:lnTo>
                  <a:pt x="39677" y="7403"/>
                </a:lnTo>
                <a:lnTo>
                  <a:pt x="52268" y="7403"/>
                </a:lnTo>
                <a:cubicBezTo>
                  <a:pt x="52397" y="8203"/>
                  <a:pt x="53090" y="8846"/>
                  <a:pt x="53929" y="8846"/>
                </a:cubicBezTo>
                <a:cubicBezTo>
                  <a:pt x="54876" y="8846"/>
                  <a:pt x="55625" y="8079"/>
                  <a:pt x="55625" y="7154"/>
                </a:cubicBezTo>
                <a:cubicBezTo>
                  <a:pt x="55625" y="6225"/>
                  <a:pt x="54876" y="5459"/>
                  <a:pt x="53929" y="5459"/>
                </a:cubicBezTo>
                <a:cubicBezTo>
                  <a:pt x="53018" y="5459"/>
                  <a:pt x="52268" y="6208"/>
                  <a:pt x="52251" y="7133"/>
                </a:cubicBezTo>
                <a:lnTo>
                  <a:pt x="39784" y="7133"/>
                </a:lnTo>
                <a:lnTo>
                  <a:pt x="36787" y="4136"/>
                </a:lnTo>
                <a:lnTo>
                  <a:pt x="39086" y="1837"/>
                </a:lnTo>
                <a:lnTo>
                  <a:pt x="58926" y="1837"/>
                </a:lnTo>
                <a:cubicBezTo>
                  <a:pt x="58994" y="2693"/>
                  <a:pt x="59727" y="3370"/>
                  <a:pt x="60617" y="3370"/>
                </a:cubicBezTo>
                <a:cubicBezTo>
                  <a:pt x="61546" y="3370"/>
                  <a:pt x="62295" y="2620"/>
                  <a:pt x="62295" y="1696"/>
                </a:cubicBezTo>
                <a:cubicBezTo>
                  <a:pt x="62295" y="767"/>
                  <a:pt x="61546" y="0"/>
                  <a:pt x="606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9"/>
          <p:cNvSpPr/>
          <p:nvPr/>
        </p:nvSpPr>
        <p:spPr>
          <a:xfrm flipH="1">
            <a:off x="5630428" y="2593250"/>
            <a:ext cx="2749957" cy="555911"/>
          </a:xfrm>
          <a:custGeom>
            <a:avLst/>
            <a:gdLst/>
            <a:ahLst/>
            <a:cxnLst/>
            <a:rect l="l" t="t" r="r" b="b"/>
            <a:pathLst>
              <a:path w="65134" h="13167" extrusionOk="0">
                <a:moveTo>
                  <a:pt x="63438" y="6992"/>
                </a:moveTo>
                <a:cubicBezTo>
                  <a:pt x="64222" y="6992"/>
                  <a:pt x="64864" y="7635"/>
                  <a:pt x="64864" y="8422"/>
                </a:cubicBezTo>
                <a:cubicBezTo>
                  <a:pt x="64864" y="9189"/>
                  <a:pt x="64222" y="9831"/>
                  <a:pt x="63438" y="9831"/>
                </a:cubicBezTo>
                <a:cubicBezTo>
                  <a:pt x="62672" y="9831"/>
                  <a:pt x="62030" y="9189"/>
                  <a:pt x="62030" y="8422"/>
                </a:cubicBezTo>
                <a:cubicBezTo>
                  <a:pt x="62030" y="7635"/>
                  <a:pt x="62672" y="6992"/>
                  <a:pt x="63438" y="6992"/>
                </a:cubicBezTo>
                <a:close/>
                <a:moveTo>
                  <a:pt x="47614" y="10062"/>
                </a:moveTo>
                <a:cubicBezTo>
                  <a:pt x="48398" y="10062"/>
                  <a:pt x="49040" y="10687"/>
                  <a:pt x="49040" y="11471"/>
                </a:cubicBezTo>
                <a:cubicBezTo>
                  <a:pt x="49040" y="12259"/>
                  <a:pt x="48398" y="12879"/>
                  <a:pt x="47614" y="12879"/>
                </a:cubicBezTo>
                <a:cubicBezTo>
                  <a:pt x="46848" y="12879"/>
                  <a:pt x="46206" y="12259"/>
                  <a:pt x="46206" y="11471"/>
                </a:cubicBezTo>
                <a:cubicBezTo>
                  <a:pt x="46206" y="10687"/>
                  <a:pt x="46848" y="10062"/>
                  <a:pt x="47614" y="10062"/>
                </a:cubicBezTo>
                <a:close/>
                <a:moveTo>
                  <a:pt x="1" y="1"/>
                </a:moveTo>
                <a:lnTo>
                  <a:pt x="1" y="271"/>
                </a:lnTo>
                <a:lnTo>
                  <a:pt x="40798" y="271"/>
                </a:lnTo>
                <a:lnTo>
                  <a:pt x="48775" y="8243"/>
                </a:lnTo>
                <a:lnTo>
                  <a:pt x="23031" y="8243"/>
                </a:lnTo>
                <a:lnTo>
                  <a:pt x="18574" y="3781"/>
                </a:lnTo>
                <a:lnTo>
                  <a:pt x="91" y="3781"/>
                </a:lnTo>
                <a:lnTo>
                  <a:pt x="91" y="4051"/>
                </a:lnTo>
                <a:lnTo>
                  <a:pt x="18467" y="4051"/>
                </a:lnTo>
                <a:lnTo>
                  <a:pt x="22641" y="8243"/>
                </a:lnTo>
                <a:lnTo>
                  <a:pt x="1" y="8243"/>
                </a:lnTo>
                <a:lnTo>
                  <a:pt x="1" y="8512"/>
                </a:lnTo>
                <a:lnTo>
                  <a:pt x="22924" y="8512"/>
                </a:lnTo>
                <a:lnTo>
                  <a:pt x="26066" y="11651"/>
                </a:lnTo>
                <a:lnTo>
                  <a:pt x="45936" y="11651"/>
                </a:lnTo>
                <a:cubicBezTo>
                  <a:pt x="46026" y="12507"/>
                  <a:pt x="46758" y="13166"/>
                  <a:pt x="47614" y="13166"/>
                </a:cubicBezTo>
                <a:cubicBezTo>
                  <a:pt x="48561" y="13166"/>
                  <a:pt x="49310" y="12400"/>
                  <a:pt x="49310" y="11471"/>
                </a:cubicBezTo>
                <a:cubicBezTo>
                  <a:pt x="49310" y="10546"/>
                  <a:pt x="48561" y="9797"/>
                  <a:pt x="47614" y="9797"/>
                </a:cubicBezTo>
                <a:cubicBezTo>
                  <a:pt x="46724" y="9797"/>
                  <a:pt x="45992" y="10490"/>
                  <a:pt x="45936" y="11381"/>
                </a:cubicBezTo>
                <a:lnTo>
                  <a:pt x="26173" y="11381"/>
                </a:lnTo>
                <a:lnTo>
                  <a:pt x="23300" y="8512"/>
                </a:lnTo>
                <a:lnTo>
                  <a:pt x="49040" y="8512"/>
                </a:lnTo>
                <a:lnTo>
                  <a:pt x="49057" y="8529"/>
                </a:lnTo>
                <a:lnTo>
                  <a:pt x="49079" y="8512"/>
                </a:lnTo>
                <a:lnTo>
                  <a:pt x="61760" y="8512"/>
                </a:lnTo>
                <a:cubicBezTo>
                  <a:pt x="61816" y="9403"/>
                  <a:pt x="62544" y="10096"/>
                  <a:pt x="63438" y="10096"/>
                </a:cubicBezTo>
                <a:cubicBezTo>
                  <a:pt x="64363" y="10096"/>
                  <a:pt x="65134" y="9347"/>
                  <a:pt x="65134" y="8422"/>
                </a:cubicBezTo>
                <a:cubicBezTo>
                  <a:pt x="65134" y="7493"/>
                  <a:pt x="64363" y="6727"/>
                  <a:pt x="63438" y="6727"/>
                </a:cubicBezTo>
                <a:cubicBezTo>
                  <a:pt x="62565" y="6727"/>
                  <a:pt x="61850" y="7386"/>
                  <a:pt x="61760" y="8243"/>
                </a:cubicBezTo>
                <a:lnTo>
                  <a:pt x="49147" y="8243"/>
                </a:lnTo>
                <a:lnTo>
                  <a:pt x="409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9"/>
          <p:cNvSpPr/>
          <p:nvPr/>
        </p:nvSpPr>
        <p:spPr>
          <a:xfrm flipH="1">
            <a:off x="6349857" y="4104970"/>
            <a:ext cx="2030529" cy="142281"/>
          </a:xfrm>
          <a:custGeom>
            <a:avLst/>
            <a:gdLst/>
            <a:ahLst/>
            <a:cxnLst/>
            <a:rect l="l" t="t" r="r" b="b"/>
            <a:pathLst>
              <a:path w="48094" h="3370" extrusionOk="0">
                <a:moveTo>
                  <a:pt x="46403" y="266"/>
                </a:moveTo>
                <a:cubicBezTo>
                  <a:pt x="47186" y="266"/>
                  <a:pt x="47811" y="908"/>
                  <a:pt x="47811" y="1674"/>
                </a:cubicBezTo>
                <a:cubicBezTo>
                  <a:pt x="47811" y="2462"/>
                  <a:pt x="47186" y="3104"/>
                  <a:pt x="46403" y="3104"/>
                </a:cubicBezTo>
                <a:cubicBezTo>
                  <a:pt x="45615" y="3104"/>
                  <a:pt x="44990" y="2462"/>
                  <a:pt x="44990" y="1674"/>
                </a:cubicBezTo>
                <a:cubicBezTo>
                  <a:pt x="44990" y="908"/>
                  <a:pt x="45615" y="266"/>
                  <a:pt x="46403" y="266"/>
                </a:cubicBezTo>
                <a:close/>
                <a:moveTo>
                  <a:pt x="46403" y="0"/>
                </a:moveTo>
                <a:cubicBezTo>
                  <a:pt x="45474" y="0"/>
                  <a:pt x="44724" y="750"/>
                  <a:pt x="44724" y="1674"/>
                </a:cubicBezTo>
                <a:lnTo>
                  <a:pt x="44724" y="1713"/>
                </a:lnTo>
                <a:lnTo>
                  <a:pt x="1" y="1713"/>
                </a:lnTo>
                <a:lnTo>
                  <a:pt x="1" y="1978"/>
                </a:lnTo>
                <a:lnTo>
                  <a:pt x="44742" y="1978"/>
                </a:lnTo>
                <a:cubicBezTo>
                  <a:pt x="44883" y="2762"/>
                  <a:pt x="45581" y="3370"/>
                  <a:pt x="46403" y="3370"/>
                </a:cubicBezTo>
                <a:cubicBezTo>
                  <a:pt x="47328" y="3370"/>
                  <a:pt x="48094" y="2603"/>
                  <a:pt x="48094" y="1674"/>
                </a:cubicBezTo>
                <a:cubicBezTo>
                  <a:pt x="48094" y="750"/>
                  <a:pt x="47328" y="0"/>
                  <a:pt x="4640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 name="Google Shape;1506;p49"/>
          <p:cNvGrpSpPr/>
          <p:nvPr/>
        </p:nvGrpSpPr>
        <p:grpSpPr>
          <a:xfrm flipH="1">
            <a:off x="2445886" y="2594627"/>
            <a:ext cx="2846650" cy="667013"/>
            <a:chOff x="3827525" y="2404352"/>
            <a:chExt cx="2846650" cy="667013"/>
          </a:xfrm>
        </p:grpSpPr>
        <p:sp>
          <p:nvSpPr>
            <p:cNvPr id="1507" name="Google Shape;1507;p49"/>
            <p:cNvSpPr/>
            <p:nvPr/>
          </p:nvSpPr>
          <p:spPr>
            <a:xfrm>
              <a:off x="3827525" y="2404352"/>
              <a:ext cx="1863630" cy="535406"/>
            </a:xfrm>
            <a:custGeom>
              <a:avLst/>
              <a:gdLst/>
              <a:ahLst/>
              <a:cxnLst/>
              <a:rect l="l" t="t" r="r" b="b"/>
              <a:pathLst>
                <a:path w="38927" h="11184" extrusionOk="0">
                  <a:moveTo>
                    <a:pt x="0" y="0"/>
                  </a:moveTo>
                  <a:lnTo>
                    <a:pt x="0" y="356"/>
                  </a:lnTo>
                  <a:lnTo>
                    <a:pt x="10190" y="356"/>
                  </a:lnTo>
                  <a:lnTo>
                    <a:pt x="21035" y="11183"/>
                  </a:lnTo>
                  <a:lnTo>
                    <a:pt x="38927" y="11183"/>
                  </a:lnTo>
                  <a:cubicBezTo>
                    <a:pt x="38893" y="11115"/>
                    <a:pt x="38875" y="11042"/>
                    <a:pt x="38875" y="10952"/>
                  </a:cubicBezTo>
                  <a:cubicBezTo>
                    <a:pt x="38875" y="10918"/>
                    <a:pt x="38893" y="10884"/>
                    <a:pt x="38910" y="10845"/>
                  </a:cubicBezTo>
                  <a:lnTo>
                    <a:pt x="21176" y="10845"/>
                  </a:lnTo>
                  <a:lnTo>
                    <a:pt x="103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9"/>
            <p:cNvSpPr/>
            <p:nvPr/>
          </p:nvSpPr>
          <p:spPr>
            <a:xfrm>
              <a:off x="5763640" y="2923543"/>
              <a:ext cx="910535" cy="16229"/>
            </a:xfrm>
            <a:custGeom>
              <a:avLst/>
              <a:gdLst/>
              <a:ahLst/>
              <a:cxnLst/>
              <a:rect l="l" t="t" r="r" b="b"/>
              <a:pathLst>
                <a:path w="19019" h="339" extrusionOk="0">
                  <a:moveTo>
                    <a:pt x="0" y="0"/>
                  </a:moveTo>
                  <a:cubicBezTo>
                    <a:pt x="18" y="17"/>
                    <a:pt x="39" y="56"/>
                    <a:pt x="39" y="73"/>
                  </a:cubicBezTo>
                  <a:cubicBezTo>
                    <a:pt x="73" y="163"/>
                    <a:pt x="73" y="253"/>
                    <a:pt x="39" y="338"/>
                  </a:cubicBezTo>
                  <a:lnTo>
                    <a:pt x="19019" y="338"/>
                  </a:lnTo>
                  <a:lnTo>
                    <a:pt x="1901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9"/>
            <p:cNvSpPr/>
            <p:nvPr/>
          </p:nvSpPr>
          <p:spPr>
            <a:xfrm>
              <a:off x="5006084" y="2631465"/>
              <a:ext cx="1493078" cy="439900"/>
            </a:xfrm>
            <a:custGeom>
              <a:avLst/>
              <a:gdLst/>
              <a:ahLst/>
              <a:cxnLst/>
              <a:rect l="l" t="t" r="r" b="b"/>
              <a:pathLst>
                <a:path w="31187" h="9189" extrusionOk="0">
                  <a:moveTo>
                    <a:pt x="0" y="0"/>
                  </a:moveTo>
                  <a:cubicBezTo>
                    <a:pt x="39" y="56"/>
                    <a:pt x="73" y="124"/>
                    <a:pt x="73" y="180"/>
                  </a:cubicBezTo>
                  <a:cubicBezTo>
                    <a:pt x="90" y="231"/>
                    <a:pt x="73" y="304"/>
                    <a:pt x="39" y="360"/>
                  </a:cubicBezTo>
                  <a:lnTo>
                    <a:pt x="16184" y="360"/>
                  </a:lnTo>
                  <a:lnTo>
                    <a:pt x="25012" y="9188"/>
                  </a:lnTo>
                  <a:lnTo>
                    <a:pt x="31186" y="9188"/>
                  </a:lnTo>
                  <a:lnTo>
                    <a:pt x="31186" y="8850"/>
                  </a:lnTo>
                  <a:lnTo>
                    <a:pt x="25154" y="8850"/>
                  </a:lnTo>
                  <a:lnTo>
                    <a:pt x="163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9"/>
            <p:cNvSpPr/>
            <p:nvPr/>
          </p:nvSpPr>
          <p:spPr>
            <a:xfrm>
              <a:off x="3850696" y="2631465"/>
              <a:ext cx="1085566" cy="17234"/>
            </a:xfrm>
            <a:custGeom>
              <a:avLst/>
              <a:gdLst/>
              <a:ahLst/>
              <a:cxnLst/>
              <a:rect l="l" t="t" r="r" b="b"/>
              <a:pathLst>
                <a:path w="22675" h="360" extrusionOk="0">
                  <a:moveTo>
                    <a:pt x="0" y="0"/>
                  </a:moveTo>
                  <a:lnTo>
                    <a:pt x="0" y="360"/>
                  </a:lnTo>
                  <a:lnTo>
                    <a:pt x="22636" y="360"/>
                  </a:lnTo>
                  <a:cubicBezTo>
                    <a:pt x="22602" y="287"/>
                    <a:pt x="22602" y="214"/>
                    <a:pt x="22602" y="146"/>
                  </a:cubicBezTo>
                  <a:cubicBezTo>
                    <a:pt x="22619" y="107"/>
                    <a:pt x="22636" y="56"/>
                    <a:pt x="226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9"/>
            <p:cNvSpPr/>
            <p:nvPr/>
          </p:nvSpPr>
          <p:spPr>
            <a:xfrm>
              <a:off x="4922448" y="2593118"/>
              <a:ext cx="94936" cy="94740"/>
            </a:xfrm>
            <a:custGeom>
              <a:avLst/>
              <a:gdLst/>
              <a:ahLst/>
              <a:cxnLst/>
              <a:rect l="l" t="t" r="r" b="b"/>
              <a:pathLst>
                <a:path w="1983" h="1979" extrusionOk="0">
                  <a:moveTo>
                    <a:pt x="998" y="339"/>
                  </a:moveTo>
                  <a:cubicBezTo>
                    <a:pt x="1358" y="339"/>
                    <a:pt x="1640" y="626"/>
                    <a:pt x="1640" y="981"/>
                  </a:cubicBezTo>
                  <a:cubicBezTo>
                    <a:pt x="1640" y="1336"/>
                    <a:pt x="1358" y="1623"/>
                    <a:pt x="998" y="1623"/>
                  </a:cubicBezTo>
                  <a:cubicBezTo>
                    <a:pt x="643" y="1623"/>
                    <a:pt x="356" y="1336"/>
                    <a:pt x="356" y="981"/>
                  </a:cubicBezTo>
                  <a:cubicBezTo>
                    <a:pt x="356" y="626"/>
                    <a:pt x="643" y="339"/>
                    <a:pt x="998" y="339"/>
                  </a:cubicBezTo>
                  <a:close/>
                  <a:moveTo>
                    <a:pt x="998" y="0"/>
                  </a:moveTo>
                  <a:cubicBezTo>
                    <a:pt x="446" y="0"/>
                    <a:pt x="1" y="446"/>
                    <a:pt x="1" y="981"/>
                  </a:cubicBezTo>
                  <a:cubicBezTo>
                    <a:pt x="1" y="1533"/>
                    <a:pt x="446" y="1978"/>
                    <a:pt x="998" y="1978"/>
                  </a:cubicBezTo>
                  <a:cubicBezTo>
                    <a:pt x="1533" y="1978"/>
                    <a:pt x="1983" y="1533"/>
                    <a:pt x="1983" y="981"/>
                  </a:cubicBezTo>
                  <a:cubicBezTo>
                    <a:pt x="1983" y="446"/>
                    <a:pt x="1533" y="0"/>
                    <a:pt x="9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9"/>
            <p:cNvSpPr/>
            <p:nvPr/>
          </p:nvSpPr>
          <p:spPr>
            <a:xfrm>
              <a:off x="5683499" y="2884382"/>
              <a:ext cx="94745" cy="94740"/>
            </a:xfrm>
            <a:custGeom>
              <a:avLst/>
              <a:gdLst/>
              <a:ahLst/>
              <a:cxnLst/>
              <a:rect l="l" t="t" r="r" b="b"/>
              <a:pathLst>
                <a:path w="1979" h="1979" extrusionOk="0">
                  <a:moveTo>
                    <a:pt x="981" y="356"/>
                  </a:moveTo>
                  <a:cubicBezTo>
                    <a:pt x="1336" y="356"/>
                    <a:pt x="1623" y="643"/>
                    <a:pt x="1623" y="998"/>
                  </a:cubicBezTo>
                  <a:cubicBezTo>
                    <a:pt x="1623" y="1353"/>
                    <a:pt x="1336" y="1640"/>
                    <a:pt x="981" y="1640"/>
                  </a:cubicBezTo>
                  <a:cubicBezTo>
                    <a:pt x="643" y="1640"/>
                    <a:pt x="356" y="1353"/>
                    <a:pt x="356" y="998"/>
                  </a:cubicBezTo>
                  <a:cubicBezTo>
                    <a:pt x="356" y="643"/>
                    <a:pt x="643" y="356"/>
                    <a:pt x="981" y="356"/>
                  </a:cubicBezTo>
                  <a:close/>
                  <a:moveTo>
                    <a:pt x="981" y="0"/>
                  </a:moveTo>
                  <a:cubicBezTo>
                    <a:pt x="446" y="0"/>
                    <a:pt x="0" y="446"/>
                    <a:pt x="0" y="998"/>
                  </a:cubicBezTo>
                  <a:cubicBezTo>
                    <a:pt x="0" y="1533"/>
                    <a:pt x="446" y="1978"/>
                    <a:pt x="981" y="1978"/>
                  </a:cubicBezTo>
                  <a:cubicBezTo>
                    <a:pt x="1533" y="1978"/>
                    <a:pt x="1978" y="1533"/>
                    <a:pt x="1978" y="998"/>
                  </a:cubicBezTo>
                  <a:cubicBezTo>
                    <a:pt x="1978" y="446"/>
                    <a:pt x="1533" y="0"/>
                    <a:pt x="9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49"/>
          <p:cNvGrpSpPr/>
          <p:nvPr/>
        </p:nvGrpSpPr>
        <p:grpSpPr>
          <a:xfrm>
            <a:off x="2445895" y="3479282"/>
            <a:ext cx="2846641" cy="763235"/>
            <a:chOff x="2445895" y="3479282"/>
            <a:chExt cx="2846641" cy="763235"/>
          </a:xfrm>
        </p:grpSpPr>
        <p:sp>
          <p:nvSpPr>
            <p:cNvPr id="1514" name="Google Shape;1514;p49"/>
            <p:cNvSpPr/>
            <p:nvPr/>
          </p:nvSpPr>
          <p:spPr>
            <a:xfrm flipH="1">
              <a:off x="2620871" y="3479282"/>
              <a:ext cx="2671664" cy="513480"/>
            </a:xfrm>
            <a:custGeom>
              <a:avLst/>
              <a:gdLst/>
              <a:ahLst/>
              <a:cxnLst/>
              <a:rect l="l" t="t" r="r" b="b"/>
              <a:pathLst>
                <a:path w="55805" h="10726" extrusionOk="0">
                  <a:moveTo>
                    <a:pt x="33969" y="1"/>
                  </a:moveTo>
                  <a:lnTo>
                    <a:pt x="23694" y="10259"/>
                  </a:lnTo>
                  <a:lnTo>
                    <a:pt x="0" y="10259"/>
                  </a:lnTo>
                  <a:lnTo>
                    <a:pt x="0" y="10726"/>
                  </a:lnTo>
                  <a:lnTo>
                    <a:pt x="23891" y="10726"/>
                  </a:lnTo>
                  <a:lnTo>
                    <a:pt x="34166" y="467"/>
                  </a:lnTo>
                  <a:lnTo>
                    <a:pt x="55804" y="467"/>
                  </a:lnTo>
                  <a:lnTo>
                    <a:pt x="5580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 name="Google Shape;1515;p49"/>
            <p:cNvGrpSpPr/>
            <p:nvPr/>
          </p:nvGrpSpPr>
          <p:grpSpPr>
            <a:xfrm flipH="1">
              <a:off x="2445895" y="3643249"/>
              <a:ext cx="2846641" cy="94117"/>
              <a:chOff x="3827525" y="3643249"/>
              <a:chExt cx="2846641" cy="94117"/>
            </a:xfrm>
          </p:grpSpPr>
          <p:sp>
            <p:nvSpPr>
              <p:cNvPr id="1516" name="Google Shape;1516;p49"/>
              <p:cNvSpPr/>
              <p:nvPr/>
            </p:nvSpPr>
            <p:spPr>
              <a:xfrm>
                <a:off x="3827525" y="3681787"/>
                <a:ext cx="676426" cy="17090"/>
              </a:xfrm>
              <a:custGeom>
                <a:avLst/>
                <a:gdLst/>
                <a:ahLst/>
                <a:cxnLst/>
                <a:rect l="l" t="t" r="r" b="b"/>
                <a:pathLst>
                  <a:path w="14129" h="357" extrusionOk="0">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9"/>
              <p:cNvSpPr/>
              <p:nvPr/>
            </p:nvSpPr>
            <p:spPr>
              <a:xfrm>
                <a:off x="4574022" y="3681787"/>
                <a:ext cx="1500642" cy="17090"/>
              </a:xfrm>
              <a:custGeom>
                <a:avLst/>
                <a:gdLst/>
                <a:ahLst/>
                <a:cxnLst/>
                <a:rect l="l" t="t" r="r" b="b"/>
                <a:pathLst>
                  <a:path w="31345" h="357" extrusionOk="0">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9"/>
              <p:cNvSpPr/>
              <p:nvPr/>
            </p:nvSpPr>
            <p:spPr>
              <a:xfrm>
                <a:off x="6141173" y="3681787"/>
                <a:ext cx="532992" cy="17090"/>
              </a:xfrm>
              <a:custGeom>
                <a:avLst/>
                <a:gdLst/>
                <a:ahLst/>
                <a:cxnLst/>
                <a:rect l="l" t="t" r="r" b="b"/>
                <a:pathLst>
                  <a:path w="11133" h="357" extrusionOk="0">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9"/>
              <p:cNvSpPr/>
              <p:nvPr/>
            </p:nvSpPr>
            <p:spPr>
              <a:xfrm>
                <a:off x="4491200" y="3643249"/>
                <a:ext cx="94745" cy="94117"/>
              </a:xfrm>
              <a:custGeom>
                <a:avLst/>
                <a:gdLst/>
                <a:ahLst/>
                <a:cxnLst/>
                <a:rect l="l" t="t" r="r" b="b"/>
                <a:pathLst>
                  <a:path w="1979" h="1966" extrusionOk="0">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9"/>
              <p:cNvSpPr/>
              <p:nvPr/>
            </p:nvSpPr>
            <p:spPr>
              <a:xfrm>
                <a:off x="6060027" y="3643249"/>
                <a:ext cx="94936" cy="94117"/>
              </a:xfrm>
              <a:custGeom>
                <a:avLst/>
                <a:gdLst/>
                <a:ahLst/>
                <a:cxnLst/>
                <a:rect l="l" t="t" r="r" b="b"/>
                <a:pathLst>
                  <a:path w="1983" h="1966" extrusionOk="0">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 name="Google Shape;1521;p49"/>
            <p:cNvGrpSpPr/>
            <p:nvPr/>
          </p:nvGrpSpPr>
          <p:grpSpPr>
            <a:xfrm flipH="1">
              <a:off x="2445895" y="4148399"/>
              <a:ext cx="2846641" cy="94117"/>
              <a:chOff x="3827525" y="3643249"/>
              <a:chExt cx="2846641" cy="94117"/>
            </a:xfrm>
          </p:grpSpPr>
          <p:sp>
            <p:nvSpPr>
              <p:cNvPr id="1522" name="Google Shape;1522;p49"/>
              <p:cNvSpPr/>
              <p:nvPr/>
            </p:nvSpPr>
            <p:spPr>
              <a:xfrm>
                <a:off x="3827525" y="3681787"/>
                <a:ext cx="676426" cy="17090"/>
              </a:xfrm>
              <a:custGeom>
                <a:avLst/>
                <a:gdLst/>
                <a:ahLst/>
                <a:cxnLst/>
                <a:rect l="l" t="t" r="r" b="b"/>
                <a:pathLst>
                  <a:path w="14129" h="357" extrusionOk="0">
                    <a:moveTo>
                      <a:pt x="0" y="1"/>
                    </a:moveTo>
                    <a:lnTo>
                      <a:pt x="0" y="356"/>
                    </a:lnTo>
                    <a:lnTo>
                      <a:pt x="14129" y="356"/>
                    </a:lnTo>
                    <a:cubicBezTo>
                      <a:pt x="14129" y="339"/>
                      <a:pt x="14129" y="339"/>
                      <a:pt x="14112" y="339"/>
                    </a:cubicBezTo>
                    <a:cubicBezTo>
                      <a:pt x="14060" y="232"/>
                      <a:pt x="14043" y="108"/>
                      <a:pt x="140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9"/>
              <p:cNvSpPr/>
              <p:nvPr/>
            </p:nvSpPr>
            <p:spPr>
              <a:xfrm>
                <a:off x="4574022" y="3681787"/>
                <a:ext cx="1500642" cy="17090"/>
              </a:xfrm>
              <a:custGeom>
                <a:avLst/>
                <a:gdLst/>
                <a:ahLst/>
                <a:cxnLst/>
                <a:rect l="l" t="t" r="r" b="b"/>
                <a:pathLst>
                  <a:path w="31345" h="357" extrusionOk="0">
                    <a:moveTo>
                      <a:pt x="0" y="1"/>
                    </a:moveTo>
                    <a:cubicBezTo>
                      <a:pt x="17" y="52"/>
                      <a:pt x="34" y="108"/>
                      <a:pt x="34" y="142"/>
                    </a:cubicBezTo>
                    <a:cubicBezTo>
                      <a:pt x="56" y="215"/>
                      <a:pt x="34" y="288"/>
                      <a:pt x="0" y="356"/>
                    </a:cubicBezTo>
                    <a:lnTo>
                      <a:pt x="31344" y="356"/>
                    </a:lnTo>
                    <a:cubicBezTo>
                      <a:pt x="31310" y="305"/>
                      <a:pt x="31289" y="249"/>
                      <a:pt x="31272" y="198"/>
                    </a:cubicBezTo>
                    <a:cubicBezTo>
                      <a:pt x="31272" y="142"/>
                      <a:pt x="31289" y="74"/>
                      <a:pt x="31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9"/>
              <p:cNvSpPr/>
              <p:nvPr/>
            </p:nvSpPr>
            <p:spPr>
              <a:xfrm>
                <a:off x="6141173" y="3681787"/>
                <a:ext cx="532992" cy="17090"/>
              </a:xfrm>
              <a:custGeom>
                <a:avLst/>
                <a:gdLst/>
                <a:ahLst/>
                <a:cxnLst/>
                <a:rect l="l" t="t" r="r" b="b"/>
                <a:pathLst>
                  <a:path w="11133" h="357" extrusionOk="0">
                    <a:moveTo>
                      <a:pt x="18" y="1"/>
                    </a:moveTo>
                    <a:cubicBezTo>
                      <a:pt x="52" y="74"/>
                      <a:pt x="52" y="159"/>
                      <a:pt x="52" y="232"/>
                    </a:cubicBezTo>
                    <a:cubicBezTo>
                      <a:pt x="52" y="266"/>
                      <a:pt x="35" y="322"/>
                      <a:pt x="1" y="356"/>
                    </a:cubicBezTo>
                    <a:lnTo>
                      <a:pt x="11133" y="356"/>
                    </a:lnTo>
                    <a:lnTo>
                      <a:pt x="111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9"/>
              <p:cNvSpPr/>
              <p:nvPr/>
            </p:nvSpPr>
            <p:spPr>
              <a:xfrm>
                <a:off x="4491200" y="3643249"/>
                <a:ext cx="94745" cy="94117"/>
              </a:xfrm>
              <a:custGeom>
                <a:avLst/>
                <a:gdLst/>
                <a:ahLst/>
                <a:cxnLst/>
                <a:rect l="l" t="t" r="r" b="b"/>
                <a:pathLst>
                  <a:path w="1979" h="1966" extrusionOk="0">
                    <a:moveTo>
                      <a:pt x="998" y="343"/>
                    </a:moveTo>
                    <a:cubicBezTo>
                      <a:pt x="1336" y="343"/>
                      <a:pt x="1623" y="626"/>
                      <a:pt x="1623" y="986"/>
                    </a:cubicBezTo>
                    <a:cubicBezTo>
                      <a:pt x="1623" y="1341"/>
                      <a:pt x="1336"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79" y="1538"/>
                      <a:pt x="1979" y="986"/>
                    </a:cubicBezTo>
                    <a:cubicBezTo>
                      <a:pt x="1979" y="450"/>
                      <a:pt x="1533" y="1"/>
                      <a:pt x="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9"/>
              <p:cNvSpPr/>
              <p:nvPr/>
            </p:nvSpPr>
            <p:spPr>
              <a:xfrm>
                <a:off x="6060027" y="3643249"/>
                <a:ext cx="94936" cy="94117"/>
              </a:xfrm>
              <a:custGeom>
                <a:avLst/>
                <a:gdLst/>
                <a:ahLst/>
                <a:cxnLst/>
                <a:rect l="l" t="t" r="r" b="b"/>
                <a:pathLst>
                  <a:path w="1983" h="1966" extrusionOk="0">
                    <a:moveTo>
                      <a:pt x="998" y="343"/>
                    </a:moveTo>
                    <a:cubicBezTo>
                      <a:pt x="1358" y="343"/>
                      <a:pt x="1640" y="626"/>
                      <a:pt x="1640" y="986"/>
                    </a:cubicBezTo>
                    <a:cubicBezTo>
                      <a:pt x="1640" y="1341"/>
                      <a:pt x="1358" y="1628"/>
                      <a:pt x="998" y="1628"/>
                    </a:cubicBezTo>
                    <a:cubicBezTo>
                      <a:pt x="643" y="1628"/>
                      <a:pt x="356" y="1341"/>
                      <a:pt x="356" y="986"/>
                    </a:cubicBezTo>
                    <a:cubicBezTo>
                      <a:pt x="356" y="626"/>
                      <a:pt x="643" y="343"/>
                      <a:pt x="998" y="343"/>
                    </a:cubicBezTo>
                    <a:close/>
                    <a:moveTo>
                      <a:pt x="998" y="1"/>
                    </a:moveTo>
                    <a:cubicBezTo>
                      <a:pt x="446" y="1"/>
                      <a:pt x="0" y="450"/>
                      <a:pt x="0" y="986"/>
                    </a:cubicBezTo>
                    <a:cubicBezTo>
                      <a:pt x="0" y="1538"/>
                      <a:pt x="446" y="1966"/>
                      <a:pt x="998" y="1966"/>
                    </a:cubicBezTo>
                    <a:cubicBezTo>
                      <a:pt x="1533" y="1966"/>
                      <a:pt x="1983" y="1538"/>
                      <a:pt x="1983" y="986"/>
                    </a:cubicBezTo>
                    <a:cubicBezTo>
                      <a:pt x="1983" y="450"/>
                      <a:pt x="1533" y="1"/>
                      <a:pt x="9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27" name="Google Shape;1527;p49"/>
          <p:cNvGrpSpPr/>
          <p:nvPr/>
        </p:nvGrpSpPr>
        <p:grpSpPr>
          <a:xfrm rot="-5400000" flipH="1">
            <a:off x="1463106" y="3547514"/>
            <a:ext cx="778430" cy="112039"/>
            <a:chOff x="5782875" y="2412375"/>
            <a:chExt cx="716325" cy="103100"/>
          </a:xfrm>
        </p:grpSpPr>
        <p:sp>
          <p:nvSpPr>
            <p:cNvPr id="1528" name="Google Shape;1528;p49"/>
            <p:cNvSpPr/>
            <p:nvPr/>
          </p:nvSpPr>
          <p:spPr>
            <a:xfrm>
              <a:off x="5782875" y="2412375"/>
              <a:ext cx="102675" cy="103100"/>
            </a:xfrm>
            <a:custGeom>
              <a:avLst/>
              <a:gdLst/>
              <a:ahLst/>
              <a:cxnLst/>
              <a:rect l="l" t="t" r="r" b="b"/>
              <a:pathLst>
                <a:path w="4107" h="4124" extrusionOk="0">
                  <a:moveTo>
                    <a:pt x="164" y="0"/>
                  </a:moveTo>
                  <a:lnTo>
                    <a:pt x="1" y="180"/>
                  </a:lnTo>
                  <a:lnTo>
                    <a:pt x="3944" y="4123"/>
                  </a:lnTo>
                  <a:lnTo>
                    <a:pt x="4107" y="3943"/>
                  </a:lnTo>
                  <a:lnTo>
                    <a:pt x="164"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9"/>
            <p:cNvSpPr/>
            <p:nvPr/>
          </p:nvSpPr>
          <p:spPr>
            <a:xfrm>
              <a:off x="5859625" y="2412375"/>
              <a:ext cx="102575" cy="103100"/>
            </a:xfrm>
            <a:custGeom>
              <a:avLst/>
              <a:gdLst/>
              <a:ahLst/>
              <a:cxnLst/>
              <a:rect l="l" t="t" r="r" b="b"/>
              <a:pathLst>
                <a:path w="4103" h="4124" extrusionOk="0">
                  <a:moveTo>
                    <a:pt x="163" y="0"/>
                  </a:moveTo>
                  <a:lnTo>
                    <a:pt x="1" y="180"/>
                  </a:lnTo>
                  <a:lnTo>
                    <a:pt x="3944" y="4123"/>
                  </a:lnTo>
                  <a:lnTo>
                    <a:pt x="4102" y="3943"/>
                  </a:lnTo>
                  <a:lnTo>
                    <a:pt x="16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9"/>
            <p:cNvSpPr/>
            <p:nvPr/>
          </p:nvSpPr>
          <p:spPr>
            <a:xfrm>
              <a:off x="5936375" y="2412375"/>
              <a:ext cx="102575" cy="103100"/>
            </a:xfrm>
            <a:custGeom>
              <a:avLst/>
              <a:gdLst/>
              <a:ahLst/>
              <a:cxnLst/>
              <a:rect l="l" t="t" r="r" b="b"/>
              <a:pathLst>
                <a:path w="4103" h="4124" extrusionOk="0">
                  <a:moveTo>
                    <a:pt x="159" y="0"/>
                  </a:moveTo>
                  <a:lnTo>
                    <a:pt x="1" y="180"/>
                  </a:lnTo>
                  <a:lnTo>
                    <a:pt x="3944" y="4123"/>
                  </a:lnTo>
                  <a:lnTo>
                    <a:pt x="4102" y="3943"/>
                  </a:lnTo>
                  <a:lnTo>
                    <a:pt x="15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9"/>
            <p:cNvSpPr/>
            <p:nvPr/>
          </p:nvSpPr>
          <p:spPr>
            <a:xfrm>
              <a:off x="6013025" y="2412375"/>
              <a:ext cx="102650" cy="103100"/>
            </a:xfrm>
            <a:custGeom>
              <a:avLst/>
              <a:gdLst/>
              <a:ahLst/>
              <a:cxnLst/>
              <a:rect l="l" t="t" r="r" b="b"/>
              <a:pathLst>
                <a:path w="4106" h="4124" extrusionOk="0">
                  <a:moveTo>
                    <a:pt x="163" y="0"/>
                  </a:moveTo>
                  <a:lnTo>
                    <a:pt x="0" y="180"/>
                  </a:lnTo>
                  <a:lnTo>
                    <a:pt x="3943" y="4123"/>
                  </a:lnTo>
                  <a:lnTo>
                    <a:pt x="4106" y="3943"/>
                  </a:lnTo>
                  <a:lnTo>
                    <a:pt x="16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9"/>
            <p:cNvSpPr/>
            <p:nvPr/>
          </p:nvSpPr>
          <p:spPr>
            <a:xfrm>
              <a:off x="6089750" y="2412375"/>
              <a:ext cx="102575" cy="103100"/>
            </a:xfrm>
            <a:custGeom>
              <a:avLst/>
              <a:gdLst/>
              <a:ahLst/>
              <a:cxnLst/>
              <a:rect l="l" t="t" r="r" b="b"/>
              <a:pathLst>
                <a:path w="4103" h="4124" extrusionOk="0">
                  <a:moveTo>
                    <a:pt x="163" y="0"/>
                  </a:moveTo>
                  <a:lnTo>
                    <a:pt x="1" y="180"/>
                  </a:lnTo>
                  <a:lnTo>
                    <a:pt x="3944" y="4123"/>
                  </a:lnTo>
                  <a:lnTo>
                    <a:pt x="4102" y="3943"/>
                  </a:lnTo>
                  <a:lnTo>
                    <a:pt x="16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9"/>
            <p:cNvSpPr/>
            <p:nvPr/>
          </p:nvSpPr>
          <p:spPr>
            <a:xfrm>
              <a:off x="6166500" y="2412375"/>
              <a:ext cx="102575" cy="103100"/>
            </a:xfrm>
            <a:custGeom>
              <a:avLst/>
              <a:gdLst/>
              <a:ahLst/>
              <a:cxnLst/>
              <a:rect l="l" t="t" r="r" b="b"/>
              <a:pathLst>
                <a:path w="4103" h="4124" extrusionOk="0">
                  <a:moveTo>
                    <a:pt x="159" y="0"/>
                  </a:moveTo>
                  <a:lnTo>
                    <a:pt x="1" y="180"/>
                  </a:lnTo>
                  <a:lnTo>
                    <a:pt x="3944" y="4123"/>
                  </a:lnTo>
                  <a:lnTo>
                    <a:pt x="4102" y="3943"/>
                  </a:lnTo>
                  <a:lnTo>
                    <a:pt x="15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9"/>
            <p:cNvSpPr/>
            <p:nvPr/>
          </p:nvSpPr>
          <p:spPr>
            <a:xfrm>
              <a:off x="6243150" y="2412375"/>
              <a:ext cx="102650" cy="103100"/>
            </a:xfrm>
            <a:custGeom>
              <a:avLst/>
              <a:gdLst/>
              <a:ahLst/>
              <a:cxnLst/>
              <a:rect l="l" t="t" r="r" b="b"/>
              <a:pathLst>
                <a:path w="4106" h="4124" extrusionOk="0">
                  <a:moveTo>
                    <a:pt x="163" y="0"/>
                  </a:moveTo>
                  <a:lnTo>
                    <a:pt x="0" y="180"/>
                  </a:lnTo>
                  <a:lnTo>
                    <a:pt x="3943" y="4123"/>
                  </a:lnTo>
                  <a:lnTo>
                    <a:pt x="4106" y="3943"/>
                  </a:lnTo>
                  <a:lnTo>
                    <a:pt x="163"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9"/>
            <p:cNvSpPr/>
            <p:nvPr/>
          </p:nvSpPr>
          <p:spPr>
            <a:xfrm>
              <a:off x="6319875" y="2412375"/>
              <a:ext cx="102575" cy="103100"/>
            </a:xfrm>
            <a:custGeom>
              <a:avLst/>
              <a:gdLst/>
              <a:ahLst/>
              <a:cxnLst/>
              <a:rect l="l" t="t" r="r" b="b"/>
              <a:pathLst>
                <a:path w="4103" h="4124" extrusionOk="0">
                  <a:moveTo>
                    <a:pt x="164" y="0"/>
                  </a:moveTo>
                  <a:lnTo>
                    <a:pt x="1" y="180"/>
                  </a:lnTo>
                  <a:lnTo>
                    <a:pt x="3944" y="4123"/>
                  </a:lnTo>
                  <a:lnTo>
                    <a:pt x="4102" y="3943"/>
                  </a:lnTo>
                  <a:lnTo>
                    <a:pt x="164"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9"/>
            <p:cNvSpPr/>
            <p:nvPr/>
          </p:nvSpPr>
          <p:spPr>
            <a:xfrm>
              <a:off x="6396625" y="2412375"/>
              <a:ext cx="102575" cy="103100"/>
            </a:xfrm>
            <a:custGeom>
              <a:avLst/>
              <a:gdLst/>
              <a:ahLst/>
              <a:cxnLst/>
              <a:rect l="l" t="t" r="r" b="b"/>
              <a:pathLst>
                <a:path w="4103" h="4124" extrusionOk="0">
                  <a:moveTo>
                    <a:pt x="159" y="0"/>
                  </a:moveTo>
                  <a:lnTo>
                    <a:pt x="1" y="180"/>
                  </a:lnTo>
                  <a:lnTo>
                    <a:pt x="3944" y="4123"/>
                  </a:lnTo>
                  <a:lnTo>
                    <a:pt x="4102" y="3943"/>
                  </a:lnTo>
                  <a:lnTo>
                    <a:pt x="159" y="0"/>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 name="Google Shape;1537;p49"/>
          <p:cNvGrpSpPr/>
          <p:nvPr/>
        </p:nvGrpSpPr>
        <p:grpSpPr>
          <a:xfrm flipH="1">
            <a:off x="2260112" y="2593251"/>
            <a:ext cx="587443" cy="181388"/>
            <a:chOff x="5177009" y="2401867"/>
            <a:chExt cx="401890" cy="124119"/>
          </a:xfrm>
        </p:grpSpPr>
        <p:sp>
          <p:nvSpPr>
            <p:cNvPr id="1538" name="Google Shape;1538;p49"/>
            <p:cNvSpPr/>
            <p:nvPr/>
          </p:nvSpPr>
          <p:spPr>
            <a:xfrm>
              <a:off x="5454780" y="2456117"/>
              <a:ext cx="124119" cy="15619"/>
            </a:xfrm>
            <a:custGeom>
              <a:avLst/>
              <a:gdLst/>
              <a:ahLst/>
              <a:cxnLst/>
              <a:rect l="l" t="t" r="r" b="b"/>
              <a:pathLst>
                <a:path w="2694" h="339" extrusionOk="0">
                  <a:moveTo>
                    <a:pt x="0" y="0"/>
                  </a:moveTo>
                  <a:lnTo>
                    <a:pt x="0" y="338"/>
                  </a:lnTo>
                  <a:lnTo>
                    <a:pt x="2693" y="338"/>
                  </a:lnTo>
                  <a:lnTo>
                    <a:pt x="26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9"/>
            <p:cNvSpPr/>
            <p:nvPr/>
          </p:nvSpPr>
          <p:spPr>
            <a:xfrm>
              <a:off x="5509008" y="2401867"/>
              <a:ext cx="15619" cy="124119"/>
            </a:xfrm>
            <a:custGeom>
              <a:avLst/>
              <a:gdLst/>
              <a:ahLst/>
              <a:cxnLst/>
              <a:rect l="l" t="t" r="r" b="b"/>
              <a:pathLst>
                <a:path w="339" h="2694" extrusionOk="0">
                  <a:moveTo>
                    <a:pt x="1" y="1"/>
                  </a:moveTo>
                  <a:lnTo>
                    <a:pt x="1" y="2694"/>
                  </a:lnTo>
                  <a:lnTo>
                    <a:pt x="339" y="2694"/>
                  </a:lnTo>
                  <a:lnTo>
                    <a:pt x="3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9"/>
            <p:cNvSpPr/>
            <p:nvPr/>
          </p:nvSpPr>
          <p:spPr>
            <a:xfrm>
              <a:off x="5177009" y="2455703"/>
              <a:ext cx="124119" cy="16448"/>
            </a:xfrm>
            <a:custGeom>
              <a:avLst/>
              <a:gdLst/>
              <a:ahLst/>
              <a:cxnLst/>
              <a:rect l="l" t="t" r="r" b="b"/>
              <a:pathLst>
                <a:path w="2694" h="357" extrusionOk="0">
                  <a:moveTo>
                    <a:pt x="1" y="1"/>
                  </a:moveTo>
                  <a:lnTo>
                    <a:pt x="1" y="356"/>
                  </a:lnTo>
                  <a:lnTo>
                    <a:pt x="2694" y="356"/>
                  </a:lnTo>
                  <a:lnTo>
                    <a:pt x="26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9"/>
            <p:cNvSpPr/>
            <p:nvPr/>
          </p:nvSpPr>
          <p:spPr>
            <a:xfrm>
              <a:off x="5231283" y="2402259"/>
              <a:ext cx="15619" cy="123336"/>
            </a:xfrm>
            <a:custGeom>
              <a:avLst/>
              <a:gdLst/>
              <a:ahLst/>
              <a:cxnLst/>
              <a:rect l="l" t="t" r="r" b="b"/>
              <a:pathLst>
                <a:path w="339" h="2677" extrusionOk="0">
                  <a:moveTo>
                    <a:pt x="0" y="1"/>
                  </a:moveTo>
                  <a:lnTo>
                    <a:pt x="0" y="2677"/>
                  </a:lnTo>
                  <a:lnTo>
                    <a:pt x="339" y="2677"/>
                  </a:lnTo>
                  <a:lnTo>
                    <a:pt x="33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 name="Google Shape;1542;p49"/>
          <p:cNvGrpSpPr/>
          <p:nvPr/>
        </p:nvGrpSpPr>
        <p:grpSpPr>
          <a:xfrm flipH="1">
            <a:off x="1590984" y="4179540"/>
            <a:ext cx="450679" cy="96749"/>
            <a:chOff x="7406422" y="3920478"/>
            <a:chExt cx="450679" cy="96749"/>
          </a:xfrm>
        </p:grpSpPr>
        <p:sp>
          <p:nvSpPr>
            <p:cNvPr id="1543" name="Google Shape;1543;p49"/>
            <p:cNvSpPr/>
            <p:nvPr/>
          </p:nvSpPr>
          <p:spPr>
            <a:xfrm>
              <a:off x="7406422" y="3920478"/>
              <a:ext cx="96749" cy="96749"/>
            </a:xfrm>
            <a:custGeom>
              <a:avLst/>
              <a:gdLst/>
              <a:ahLst/>
              <a:cxnLst/>
              <a:rect l="l" t="t" r="r" b="b"/>
              <a:pathLst>
                <a:path w="2818" h="2818" extrusionOk="0">
                  <a:moveTo>
                    <a:pt x="1409" y="0"/>
                  </a:moveTo>
                  <a:cubicBezTo>
                    <a:pt x="621" y="0"/>
                    <a:pt x="0" y="642"/>
                    <a:pt x="0" y="1409"/>
                  </a:cubicBezTo>
                  <a:cubicBezTo>
                    <a:pt x="0" y="2192"/>
                    <a:pt x="621" y="2817"/>
                    <a:pt x="1409" y="2817"/>
                  </a:cubicBezTo>
                  <a:cubicBezTo>
                    <a:pt x="2175" y="2817"/>
                    <a:pt x="2817" y="2192"/>
                    <a:pt x="2817" y="1409"/>
                  </a:cubicBezTo>
                  <a:cubicBezTo>
                    <a:pt x="2817" y="642"/>
                    <a:pt x="2175"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9"/>
            <p:cNvSpPr/>
            <p:nvPr/>
          </p:nvSpPr>
          <p:spPr>
            <a:xfrm>
              <a:off x="7586460" y="3920478"/>
              <a:ext cx="96783" cy="96749"/>
            </a:xfrm>
            <a:custGeom>
              <a:avLst/>
              <a:gdLst/>
              <a:ahLst/>
              <a:cxnLst/>
              <a:rect l="l" t="t" r="r" b="b"/>
              <a:pathLst>
                <a:path w="2819" h="2818" extrusionOk="0">
                  <a:moveTo>
                    <a:pt x="1409" y="0"/>
                  </a:moveTo>
                  <a:cubicBezTo>
                    <a:pt x="622" y="0"/>
                    <a:pt x="1" y="642"/>
                    <a:pt x="1" y="1409"/>
                  </a:cubicBezTo>
                  <a:cubicBezTo>
                    <a:pt x="1" y="2192"/>
                    <a:pt x="622"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9"/>
            <p:cNvSpPr/>
            <p:nvPr/>
          </p:nvSpPr>
          <p:spPr>
            <a:xfrm>
              <a:off x="7760352" y="3920478"/>
              <a:ext cx="96749" cy="96749"/>
            </a:xfrm>
            <a:custGeom>
              <a:avLst/>
              <a:gdLst/>
              <a:ahLst/>
              <a:cxnLst/>
              <a:rect l="l" t="t" r="r" b="b"/>
              <a:pathLst>
                <a:path w="2818" h="2818" extrusionOk="0">
                  <a:moveTo>
                    <a:pt x="1409" y="0"/>
                  </a:moveTo>
                  <a:cubicBezTo>
                    <a:pt x="626" y="0"/>
                    <a:pt x="1" y="642"/>
                    <a:pt x="1" y="1409"/>
                  </a:cubicBezTo>
                  <a:cubicBezTo>
                    <a:pt x="1" y="2192"/>
                    <a:pt x="626" y="2817"/>
                    <a:pt x="1409" y="2817"/>
                  </a:cubicBezTo>
                  <a:cubicBezTo>
                    <a:pt x="2176" y="2817"/>
                    <a:pt x="2818" y="2192"/>
                    <a:pt x="2818" y="1409"/>
                  </a:cubicBezTo>
                  <a:cubicBezTo>
                    <a:pt x="2818" y="642"/>
                    <a:pt x="2176" y="0"/>
                    <a:pt x="14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6" name="Google Shape;1546;p49"/>
          <p:cNvSpPr/>
          <p:nvPr/>
        </p:nvSpPr>
        <p:spPr>
          <a:xfrm flipH="1">
            <a:off x="824950" y="4170347"/>
            <a:ext cx="587429" cy="115117"/>
          </a:xfrm>
          <a:custGeom>
            <a:avLst/>
            <a:gdLst/>
            <a:ahLst/>
            <a:cxnLst/>
            <a:rect l="l" t="t" r="r" b="b"/>
            <a:pathLst>
              <a:path w="17110" h="3353" extrusionOk="0">
                <a:moveTo>
                  <a:pt x="1679" y="1"/>
                </a:moveTo>
                <a:cubicBezTo>
                  <a:pt x="750" y="1"/>
                  <a:pt x="1" y="750"/>
                  <a:pt x="1" y="1675"/>
                </a:cubicBezTo>
                <a:cubicBezTo>
                  <a:pt x="1" y="2604"/>
                  <a:pt x="750" y="3353"/>
                  <a:pt x="1679" y="3353"/>
                </a:cubicBezTo>
                <a:lnTo>
                  <a:pt x="15431" y="3353"/>
                </a:lnTo>
                <a:cubicBezTo>
                  <a:pt x="16360" y="3353"/>
                  <a:pt x="17109" y="2604"/>
                  <a:pt x="17109" y="1675"/>
                </a:cubicBezTo>
                <a:cubicBezTo>
                  <a:pt x="17109" y="750"/>
                  <a:pt x="16360" y="1"/>
                  <a:pt x="15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7" name="Google Shape;1547;p49"/>
          <p:cNvGrpSpPr/>
          <p:nvPr/>
        </p:nvGrpSpPr>
        <p:grpSpPr>
          <a:xfrm>
            <a:off x="824960" y="2201649"/>
            <a:ext cx="202425" cy="1791098"/>
            <a:chOff x="824960" y="2201649"/>
            <a:chExt cx="202425" cy="1791098"/>
          </a:xfrm>
        </p:grpSpPr>
        <p:sp>
          <p:nvSpPr>
            <p:cNvPr id="1548" name="Google Shape;1548;p49"/>
            <p:cNvSpPr/>
            <p:nvPr/>
          </p:nvSpPr>
          <p:spPr>
            <a:xfrm rot="5400000" flipH="1">
              <a:off x="-67689" y="3094298"/>
              <a:ext cx="1791098" cy="5800"/>
            </a:xfrm>
            <a:custGeom>
              <a:avLst/>
              <a:gdLst/>
              <a:ahLst/>
              <a:cxnLst/>
              <a:rect l="l" t="t" r="r" b="b"/>
              <a:pathLst>
                <a:path w="93408" h="232" extrusionOk="0">
                  <a:moveTo>
                    <a:pt x="0" y="0"/>
                  </a:moveTo>
                  <a:lnTo>
                    <a:pt x="0" y="231"/>
                  </a:lnTo>
                  <a:lnTo>
                    <a:pt x="93408" y="231"/>
                  </a:lnTo>
                  <a:lnTo>
                    <a:pt x="93408"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9"/>
            <p:cNvSpPr/>
            <p:nvPr/>
          </p:nvSpPr>
          <p:spPr>
            <a:xfrm rot="5400000" flipH="1">
              <a:off x="309582" y="3255079"/>
              <a:ext cx="1233183" cy="202425"/>
            </a:xfrm>
            <a:custGeom>
              <a:avLst/>
              <a:gdLst/>
              <a:ahLst/>
              <a:cxnLst/>
              <a:rect l="l" t="t" r="r" b="b"/>
              <a:pathLst>
                <a:path w="64312" h="8097" extrusionOk="0">
                  <a:moveTo>
                    <a:pt x="0" y="0"/>
                  </a:moveTo>
                  <a:lnTo>
                    <a:pt x="0" y="231"/>
                  </a:lnTo>
                  <a:lnTo>
                    <a:pt x="56301" y="231"/>
                  </a:lnTo>
                  <a:lnTo>
                    <a:pt x="64149" y="8096"/>
                  </a:lnTo>
                  <a:lnTo>
                    <a:pt x="64311" y="7938"/>
                  </a:lnTo>
                  <a:lnTo>
                    <a:pt x="56391" y="0"/>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49"/>
          <p:cNvSpPr/>
          <p:nvPr/>
        </p:nvSpPr>
        <p:spPr>
          <a:xfrm rot="5400000" flipH="1">
            <a:off x="797896" y="2768375"/>
            <a:ext cx="1503704" cy="717175"/>
          </a:xfrm>
          <a:custGeom>
            <a:avLst/>
            <a:gdLst/>
            <a:ahLst/>
            <a:cxnLst/>
            <a:rect l="l" t="t" r="r" b="b"/>
            <a:pathLst>
              <a:path w="78420" h="28687" extrusionOk="0">
                <a:moveTo>
                  <a:pt x="51716" y="1"/>
                </a:moveTo>
                <a:lnTo>
                  <a:pt x="34359" y="17358"/>
                </a:lnTo>
                <a:lnTo>
                  <a:pt x="11167" y="17358"/>
                </a:lnTo>
                <a:lnTo>
                  <a:pt x="1" y="28524"/>
                </a:lnTo>
                <a:lnTo>
                  <a:pt x="159" y="28686"/>
                </a:lnTo>
                <a:lnTo>
                  <a:pt x="11257" y="17589"/>
                </a:lnTo>
                <a:lnTo>
                  <a:pt x="34449" y="17589"/>
                </a:lnTo>
                <a:lnTo>
                  <a:pt x="51806" y="232"/>
                </a:lnTo>
                <a:lnTo>
                  <a:pt x="78419" y="232"/>
                </a:lnTo>
                <a:lnTo>
                  <a:pt x="78419"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554"/>
        <p:cNvGrpSpPr/>
        <p:nvPr/>
      </p:nvGrpSpPr>
      <p:grpSpPr>
        <a:xfrm>
          <a:off x="0" y="0"/>
          <a:ext cx="0" cy="0"/>
          <a:chOff x="0" y="0"/>
          <a:chExt cx="0" cy="0"/>
        </a:xfrm>
      </p:grpSpPr>
      <p:sp>
        <p:nvSpPr>
          <p:cNvPr id="1555" name="Google Shape;1555;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556" name="Google Shape;1556;p50"/>
          <p:cNvSpPr txBox="1">
            <a:spLocks noGrp="1"/>
          </p:cNvSpPr>
          <p:nvPr>
            <p:ph type="subTitle" idx="1"/>
          </p:nvPr>
        </p:nvSpPr>
        <p:spPr>
          <a:xfrm>
            <a:off x="720000" y="1150950"/>
            <a:ext cx="7704000" cy="298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atin typeface="Hanken Grotesk"/>
                <a:ea typeface="Hanken Grotesk"/>
                <a:cs typeface="Hanken Grotesk"/>
                <a:sym typeface="Hanken Grotesk"/>
              </a:rPr>
              <a:t>Did you like the resources on this template? Get them for free at our other websites:</a:t>
            </a:r>
            <a:endParaRPr sz="1800">
              <a:latin typeface="Hanken Grotesk"/>
              <a:ea typeface="Hanken Grotesk"/>
              <a:cs typeface="Hanken Grotesk"/>
              <a:sym typeface="Hanken Grotesk"/>
            </a:endParaRPr>
          </a:p>
          <a:p>
            <a:pPr marL="0" lvl="0" indent="0" algn="l" rtl="0">
              <a:spcBef>
                <a:spcPts val="1000"/>
              </a:spcBef>
              <a:spcAft>
                <a:spcPts val="0"/>
              </a:spcAft>
              <a:buNone/>
            </a:pPr>
            <a:r>
              <a:rPr lang="en" sz="1700">
                <a:latin typeface="Raleway Black"/>
                <a:ea typeface="Raleway Black"/>
                <a:cs typeface="Raleway Black"/>
                <a:sym typeface="Raleway Black"/>
              </a:rPr>
              <a:t>VECTORS</a:t>
            </a:r>
            <a:endParaRPr sz="900" b="1">
              <a:latin typeface="Hanken Grotesk"/>
              <a:ea typeface="Hanken Grotesk"/>
              <a:cs typeface="Hanken Grotesk"/>
              <a:sym typeface="Hanken Grotesk"/>
            </a:endParaRPr>
          </a:p>
          <a:p>
            <a:pPr marL="241300" lvl="0" indent="-203200" algn="l" rtl="0">
              <a:spcBef>
                <a:spcPts val="300"/>
              </a:spcBef>
              <a:spcAft>
                <a:spcPts val="0"/>
              </a:spcAft>
              <a:buSzPts val="1200"/>
              <a:buFont typeface="Hanken Grotesk"/>
              <a:buChar char="●"/>
            </a:pPr>
            <a:r>
              <a:rPr lang="en" u="sng">
                <a:latin typeface="Hanken Grotesk"/>
                <a:ea typeface="Hanken Grotesk"/>
                <a:cs typeface="Hanken Grotesk"/>
                <a:sym typeface="Hanken Grotesk"/>
                <a:hlinkClick r:id="rId3"/>
              </a:rPr>
              <a:t>Artificial intelligence concept twitter header</a:t>
            </a:r>
            <a:endParaRPr>
              <a:latin typeface="Hanken Grotesk"/>
              <a:ea typeface="Hanken Grotesk"/>
              <a:cs typeface="Hanken Grotesk"/>
              <a:sym typeface="Hanken Grotesk"/>
            </a:endParaRPr>
          </a:p>
          <a:p>
            <a:pPr marL="241300" lvl="0" indent="-203200" algn="l" rtl="0">
              <a:spcBef>
                <a:spcPts val="300"/>
              </a:spcBef>
              <a:spcAft>
                <a:spcPts val="0"/>
              </a:spcAft>
              <a:buSzPts val="1200"/>
              <a:buFont typeface="Hanken Grotesk"/>
              <a:buChar char="●"/>
            </a:pPr>
            <a:r>
              <a:rPr lang="en" u="sng">
                <a:latin typeface="Hanken Grotesk"/>
                <a:ea typeface="Hanken Grotesk"/>
                <a:cs typeface="Hanken Grotesk"/>
                <a:sym typeface="Hanken Grotesk"/>
                <a:hlinkClick r:id="rId4"/>
              </a:rPr>
              <a:t>Artificial intelligence concept youtube thumbnail</a:t>
            </a:r>
            <a:endParaRPr>
              <a:latin typeface="Hanken Grotesk"/>
              <a:ea typeface="Hanken Grotesk"/>
              <a:cs typeface="Hanken Grotesk"/>
              <a:sym typeface="Hanken Grotesk"/>
            </a:endParaRPr>
          </a:p>
          <a:p>
            <a:pPr marL="241300" lvl="0" indent="0" algn="l" rtl="0">
              <a:spcBef>
                <a:spcPts val="300"/>
              </a:spcBef>
              <a:spcAft>
                <a:spcPts val="0"/>
              </a:spcAft>
              <a:buNone/>
            </a:pPr>
            <a:endParaRPr>
              <a:latin typeface="Hanken Grotesk"/>
              <a:ea typeface="Hanken Grotesk"/>
              <a:cs typeface="Hanken Grotesk"/>
              <a:sym typeface="Hanken Grotesk"/>
            </a:endParaRPr>
          </a:p>
          <a:p>
            <a:pPr marL="0" lvl="0" indent="0" algn="l" rtl="0">
              <a:spcBef>
                <a:spcPts val="300"/>
              </a:spcBef>
              <a:spcAft>
                <a:spcPts val="0"/>
              </a:spcAft>
              <a:buNone/>
            </a:pPr>
            <a:r>
              <a:rPr lang="en" sz="1700">
                <a:latin typeface="Raleway Black"/>
                <a:ea typeface="Raleway Black"/>
                <a:cs typeface="Raleway Black"/>
                <a:sym typeface="Raleway Black"/>
              </a:rPr>
              <a:t>PHOTOS</a:t>
            </a:r>
            <a:endParaRPr sz="1700">
              <a:latin typeface="Raleway Black"/>
              <a:ea typeface="Raleway Black"/>
              <a:cs typeface="Raleway Black"/>
              <a:sym typeface="Raleway Black"/>
            </a:endParaRPr>
          </a:p>
          <a:p>
            <a:pPr marL="241300" lvl="0" indent="-203200" algn="l" rtl="0">
              <a:spcBef>
                <a:spcPts val="300"/>
              </a:spcBef>
              <a:spcAft>
                <a:spcPts val="0"/>
              </a:spcAft>
              <a:buSzPts val="1200"/>
              <a:buFont typeface="Hanken Grotesk"/>
              <a:buChar char="●"/>
            </a:pPr>
            <a:r>
              <a:rPr lang="en" u="sng">
                <a:latin typeface="Hanken Grotesk"/>
                <a:ea typeface="Hanken Grotesk"/>
                <a:cs typeface="Hanken Grotesk"/>
                <a:sym typeface="Hanken Grotesk"/>
                <a:hlinkClick r:id="rId5"/>
              </a:rPr>
              <a:t>Woman wearing virtual reality simulator</a:t>
            </a:r>
            <a:endParaRPr>
              <a:latin typeface="Hanken Grotesk"/>
              <a:ea typeface="Hanken Grotesk"/>
              <a:cs typeface="Hanken Grotesk"/>
              <a:sym typeface="Hanken Grotesk"/>
            </a:endParaRPr>
          </a:p>
          <a:p>
            <a:pPr marL="241300" lvl="0" indent="-203200" algn="l" rtl="0">
              <a:spcBef>
                <a:spcPts val="300"/>
              </a:spcBef>
              <a:spcAft>
                <a:spcPts val="0"/>
              </a:spcAft>
              <a:buSzPts val="1200"/>
              <a:buFont typeface="Hanken Grotesk"/>
              <a:buChar char="●"/>
            </a:pPr>
            <a:r>
              <a:rPr lang="en" u="sng">
                <a:latin typeface="Hanken Grotesk"/>
                <a:ea typeface="Hanken Grotesk"/>
                <a:cs typeface="Hanken Grotesk"/>
                <a:sym typeface="Hanken Grotesk"/>
                <a:hlinkClick r:id="rId6"/>
              </a:rPr>
              <a:t>Medium shot woman holding smartphone</a:t>
            </a:r>
            <a:endParaRPr/>
          </a:p>
          <a:p>
            <a:pPr marL="0" lvl="0" indent="0" algn="l" rtl="0">
              <a:spcBef>
                <a:spcPts val="300"/>
              </a:spcBef>
              <a:spcAft>
                <a:spcPts val="0"/>
              </a:spcAft>
              <a:buNone/>
            </a:pPr>
            <a:endParaRPr/>
          </a:p>
          <a:p>
            <a:pPr marL="0" lvl="0" indent="0" algn="l" rtl="0">
              <a:spcBef>
                <a:spcPts val="300"/>
              </a:spcBef>
              <a:spcAft>
                <a:spcPts val="0"/>
              </a:spcAft>
              <a:buNone/>
            </a:pPr>
            <a:r>
              <a:rPr lang="en" sz="1700">
                <a:latin typeface="Raleway Black"/>
                <a:ea typeface="Raleway Black"/>
                <a:cs typeface="Raleway Black"/>
                <a:sym typeface="Raleway Black"/>
              </a:rPr>
              <a:t>ICONS</a:t>
            </a:r>
            <a:endParaRPr sz="1700">
              <a:latin typeface="Raleway Black"/>
              <a:ea typeface="Raleway Black"/>
              <a:cs typeface="Raleway Black"/>
              <a:sym typeface="Raleway Black"/>
            </a:endParaRPr>
          </a:p>
          <a:p>
            <a:pPr marL="241300" lvl="0" indent="-203200" algn="l" rtl="0">
              <a:spcBef>
                <a:spcPts val="300"/>
              </a:spcBef>
              <a:spcAft>
                <a:spcPts val="0"/>
              </a:spcAft>
              <a:buSzPts val="1200"/>
              <a:buFont typeface="Hanken Grotesk"/>
              <a:buChar char="●"/>
            </a:pPr>
            <a:r>
              <a:rPr lang="en" u="sng">
                <a:latin typeface="Hanken Grotesk"/>
                <a:ea typeface="Hanken Grotesk"/>
                <a:cs typeface="Hanken Grotesk"/>
                <a:sym typeface="Hanken Grotesk"/>
                <a:hlinkClick r:id="rId7"/>
              </a:rPr>
              <a:t>Icon Pack: Innovation | Lineal</a:t>
            </a:r>
            <a:endParaRPr>
              <a:latin typeface="Hanken Grotesk"/>
              <a:ea typeface="Hanken Grotesk"/>
              <a:cs typeface="Hanken Grotesk"/>
              <a:sym typeface="Hanken Grotesk"/>
            </a:endParaRPr>
          </a:p>
        </p:txBody>
      </p:sp>
      <p:sp>
        <p:nvSpPr>
          <p:cNvPr id="1557" name="Google Shape;1557;p50"/>
          <p:cNvSpPr/>
          <p:nvPr/>
        </p:nvSpPr>
        <p:spPr>
          <a:xfrm rot="5400000">
            <a:off x="5960295" y="4190447"/>
            <a:ext cx="2997102" cy="353913"/>
          </a:xfrm>
          <a:custGeom>
            <a:avLst/>
            <a:gdLst/>
            <a:ahLst/>
            <a:cxnLst/>
            <a:rect l="l" t="t" r="r" b="b"/>
            <a:pathLst>
              <a:path w="258873" h="30569" extrusionOk="0">
                <a:moveTo>
                  <a:pt x="0" y="0"/>
                </a:moveTo>
                <a:lnTo>
                  <a:pt x="76910" y="0"/>
                </a:lnTo>
                <a:lnTo>
                  <a:pt x="107480" y="30569"/>
                </a:lnTo>
                <a:lnTo>
                  <a:pt x="167406" y="30569"/>
                </a:lnTo>
                <a:lnTo>
                  <a:pt x="176418" y="14960"/>
                </a:lnTo>
                <a:lnTo>
                  <a:pt x="258873" y="14960"/>
                </a:lnTo>
                <a:lnTo>
                  <a:pt x="258873" y="10918"/>
                </a:lnTo>
              </a:path>
            </a:pathLst>
          </a:custGeom>
          <a:noFill/>
          <a:ln w="9525" cap="flat" cmpd="sng">
            <a:solidFill>
              <a:schemeClr val="accent1"/>
            </a:solidFill>
            <a:prstDash val="solid"/>
            <a:round/>
            <a:headEnd type="none" w="med" len="med"/>
            <a:tailEnd type="none" w="med" len="med"/>
          </a:ln>
        </p:spPr>
      </p:sp>
      <p:grpSp>
        <p:nvGrpSpPr>
          <p:cNvPr id="1558" name="Google Shape;1558;p50"/>
          <p:cNvGrpSpPr/>
          <p:nvPr/>
        </p:nvGrpSpPr>
        <p:grpSpPr>
          <a:xfrm rot="10800000">
            <a:off x="7281900" y="4129800"/>
            <a:ext cx="3859204" cy="615399"/>
            <a:chOff x="-6675" y="307100"/>
            <a:chExt cx="9140700" cy="4634025"/>
          </a:xfrm>
        </p:grpSpPr>
        <p:cxnSp>
          <p:nvCxnSpPr>
            <p:cNvPr id="1559" name="Google Shape;1559;p50"/>
            <p:cNvCxnSpPr/>
            <p:nvPr/>
          </p:nvCxnSpPr>
          <p:spPr>
            <a:xfrm>
              <a:off x="-6675" y="30710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0" name="Google Shape;1560;p50"/>
            <p:cNvCxnSpPr/>
            <p:nvPr/>
          </p:nvCxnSpPr>
          <p:spPr>
            <a:xfrm>
              <a:off x="-6675" y="133688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1" name="Google Shape;1561;p50"/>
            <p:cNvCxnSpPr/>
            <p:nvPr/>
          </p:nvCxnSpPr>
          <p:spPr>
            <a:xfrm>
              <a:off x="-6675" y="82199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2" name="Google Shape;1562;p50"/>
            <p:cNvCxnSpPr/>
            <p:nvPr/>
          </p:nvCxnSpPr>
          <p:spPr>
            <a:xfrm>
              <a:off x="-6675" y="1851775"/>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3" name="Google Shape;1563;p50"/>
            <p:cNvCxnSpPr/>
            <p:nvPr/>
          </p:nvCxnSpPr>
          <p:spPr>
            <a:xfrm>
              <a:off x="-6675" y="2366667"/>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4" name="Google Shape;1564;p50"/>
            <p:cNvCxnSpPr/>
            <p:nvPr/>
          </p:nvCxnSpPr>
          <p:spPr>
            <a:xfrm>
              <a:off x="-6675" y="2881558"/>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5" name="Google Shape;1565;p50"/>
            <p:cNvCxnSpPr/>
            <p:nvPr/>
          </p:nvCxnSpPr>
          <p:spPr>
            <a:xfrm>
              <a:off x="-6675" y="3396450"/>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6" name="Google Shape;1566;p50"/>
            <p:cNvCxnSpPr/>
            <p:nvPr/>
          </p:nvCxnSpPr>
          <p:spPr>
            <a:xfrm>
              <a:off x="-6675" y="3911342"/>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7" name="Google Shape;1567;p50"/>
            <p:cNvCxnSpPr/>
            <p:nvPr/>
          </p:nvCxnSpPr>
          <p:spPr>
            <a:xfrm>
              <a:off x="-6675" y="4426233"/>
              <a:ext cx="9140700" cy="0"/>
            </a:xfrm>
            <a:prstGeom prst="straightConnector1">
              <a:avLst/>
            </a:prstGeom>
            <a:noFill/>
            <a:ln w="9525" cap="flat" cmpd="sng">
              <a:solidFill>
                <a:schemeClr val="accent1"/>
              </a:solidFill>
              <a:prstDash val="solid"/>
              <a:round/>
              <a:headEnd type="none" w="med" len="med"/>
              <a:tailEnd type="none" w="med" len="med"/>
            </a:ln>
          </p:spPr>
        </p:cxnSp>
        <p:cxnSp>
          <p:nvCxnSpPr>
            <p:cNvPr id="1568" name="Google Shape;1568;p50"/>
            <p:cNvCxnSpPr/>
            <p:nvPr/>
          </p:nvCxnSpPr>
          <p:spPr>
            <a:xfrm>
              <a:off x="-6675" y="4941125"/>
              <a:ext cx="9140700" cy="0"/>
            </a:xfrm>
            <a:prstGeom prst="straightConnector1">
              <a:avLst/>
            </a:prstGeom>
            <a:noFill/>
            <a:ln w="9525" cap="flat" cmpd="sng">
              <a:solidFill>
                <a:schemeClr val="accent1"/>
              </a:solidFill>
              <a:prstDash val="solid"/>
              <a:round/>
              <a:headEnd type="none" w="med" len="med"/>
              <a:tailEnd type="none" w="med" len="med"/>
            </a:ln>
          </p:spPr>
        </p:cxnSp>
      </p:grpSp>
      <p:grpSp>
        <p:nvGrpSpPr>
          <p:cNvPr id="1569" name="Google Shape;1569;p50"/>
          <p:cNvGrpSpPr/>
          <p:nvPr/>
        </p:nvGrpSpPr>
        <p:grpSpPr>
          <a:xfrm>
            <a:off x="5923458" y="1569341"/>
            <a:ext cx="3360485" cy="1171564"/>
            <a:chOff x="5923458" y="2066691"/>
            <a:chExt cx="3360485" cy="1171564"/>
          </a:xfrm>
        </p:grpSpPr>
        <p:grpSp>
          <p:nvGrpSpPr>
            <p:cNvPr id="1570" name="Google Shape;1570;p50"/>
            <p:cNvGrpSpPr/>
            <p:nvPr/>
          </p:nvGrpSpPr>
          <p:grpSpPr>
            <a:xfrm rot="-5400000">
              <a:off x="7132284" y="1086595"/>
              <a:ext cx="942834" cy="3360485"/>
              <a:chOff x="6777434" y="2296620"/>
              <a:chExt cx="942834" cy="3360485"/>
            </a:xfrm>
          </p:grpSpPr>
          <p:grpSp>
            <p:nvGrpSpPr>
              <p:cNvPr id="1571" name="Google Shape;1571;p50"/>
              <p:cNvGrpSpPr/>
              <p:nvPr/>
            </p:nvGrpSpPr>
            <p:grpSpPr>
              <a:xfrm rot="10800000">
                <a:off x="6777434" y="2296620"/>
                <a:ext cx="681217" cy="3360485"/>
                <a:chOff x="1337800" y="-2525590"/>
                <a:chExt cx="1498167" cy="7390555"/>
              </a:xfrm>
            </p:grpSpPr>
            <p:cxnSp>
              <p:nvCxnSpPr>
                <p:cNvPr id="1572" name="Google Shape;1572;p50"/>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1573" name="Google Shape;1573;p50"/>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1574" name="Google Shape;1574;p50"/>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 name="Google Shape;1575;p50"/>
              <p:cNvSpPr/>
              <p:nvPr/>
            </p:nvSpPr>
            <p:spPr>
              <a:xfrm>
                <a:off x="7680212" y="3999936"/>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0"/>
              <p:cNvSpPr/>
              <p:nvPr/>
            </p:nvSpPr>
            <p:spPr>
              <a:xfrm rot="10800000">
                <a:off x="7160463" y="4347766"/>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0"/>
              <p:cNvSpPr/>
              <p:nvPr/>
            </p:nvSpPr>
            <p:spPr>
              <a:xfrm rot="10800000">
                <a:off x="6933883" y="36133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 name="Google Shape;1578;p50"/>
            <p:cNvGrpSpPr/>
            <p:nvPr/>
          </p:nvGrpSpPr>
          <p:grpSpPr>
            <a:xfrm rot="5400000">
              <a:off x="7005414" y="2134696"/>
              <a:ext cx="493321" cy="357312"/>
              <a:chOff x="1722354" y="229144"/>
              <a:chExt cx="1748744" cy="1266614"/>
            </a:xfrm>
          </p:grpSpPr>
          <p:sp>
            <p:nvSpPr>
              <p:cNvPr id="1579" name="Google Shape;1579;p50"/>
              <p:cNvSpPr/>
              <p:nvPr/>
            </p:nvSpPr>
            <p:spPr>
              <a:xfrm rot="10800000">
                <a:off x="2239107" y="792406"/>
                <a:ext cx="1231990" cy="703352"/>
              </a:xfrm>
              <a:custGeom>
                <a:avLst/>
                <a:gdLst/>
                <a:ahLst/>
                <a:cxnLst/>
                <a:rect l="l" t="t" r="r" b="b"/>
                <a:pathLst>
                  <a:path w="4864" h="2777" fill="none" extrusionOk="0">
                    <a:moveTo>
                      <a:pt x="4863" y="2776"/>
                    </a:moveTo>
                    <a:lnTo>
                      <a:pt x="2051" y="0"/>
                    </a:ln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0"/>
              <p:cNvSpPr/>
              <p:nvPr/>
            </p:nvSpPr>
            <p:spPr>
              <a:xfrm rot="10800000">
                <a:off x="1722354" y="229144"/>
                <a:ext cx="627506" cy="620727"/>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698"/>
        <p:cNvGrpSpPr/>
        <p:nvPr/>
      </p:nvGrpSpPr>
      <p:grpSpPr>
        <a:xfrm>
          <a:off x="0" y="0"/>
          <a:ext cx="0" cy="0"/>
          <a:chOff x="0" y="0"/>
          <a:chExt cx="0" cy="0"/>
        </a:xfrm>
      </p:grpSpPr>
      <p:sp>
        <p:nvSpPr>
          <p:cNvPr id="699" name="Google Shape;699;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700" name="Google Shape;700;p29"/>
          <p:cNvSpPr txBox="1">
            <a:spLocks noGrp="1"/>
          </p:cNvSpPr>
          <p:nvPr>
            <p:ph type="body" idx="1"/>
          </p:nvPr>
        </p:nvSpPr>
        <p:spPr>
          <a:xfrm>
            <a:off x="720000" y="1056776"/>
            <a:ext cx="7704000" cy="42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701" name="Google Shape;701;p29"/>
          <p:cNvGraphicFramePr/>
          <p:nvPr/>
        </p:nvGraphicFramePr>
        <p:xfrm>
          <a:off x="745675" y="1651175"/>
          <a:ext cx="7622925" cy="2098200"/>
        </p:xfrm>
        <a:graphic>
          <a:graphicData uri="http://schemas.openxmlformats.org/drawingml/2006/table">
            <a:tbl>
              <a:tblPr>
                <a:noFill/>
                <a:tableStyleId>{C0D242DE-D4CE-4401-AEEF-B853A902A19C}</a:tableStyleId>
              </a:tblPr>
              <a:tblGrid>
                <a:gridCol w="2361550">
                  <a:extLst>
                    <a:ext uri="{9D8B030D-6E8A-4147-A177-3AD203B41FA5}">
                      <a16:colId xmlns:a16="http://schemas.microsoft.com/office/drawing/2014/main" val="20000"/>
                    </a:ext>
                  </a:extLst>
                </a:gridCol>
                <a:gridCol w="5261375">
                  <a:extLst>
                    <a:ext uri="{9D8B030D-6E8A-4147-A177-3AD203B41FA5}">
                      <a16:colId xmlns:a16="http://schemas.microsoft.com/office/drawing/2014/main" val="20001"/>
                    </a:ext>
                  </a:extLst>
                </a:gridCol>
              </a:tblGrid>
              <a:tr h="349700">
                <a:tc>
                  <a:txBody>
                    <a:bodyPr/>
                    <a:lstStyle/>
                    <a:p>
                      <a:pPr marL="0" lvl="0" indent="0" algn="l" rtl="0">
                        <a:spcBef>
                          <a:spcPts val="0"/>
                        </a:spcBef>
                        <a:spcAft>
                          <a:spcPts val="0"/>
                        </a:spcAft>
                        <a:buNone/>
                      </a:pPr>
                      <a:r>
                        <a:rPr lang="en" sz="900" u="sng">
                          <a:solidFill>
                            <a:schemeClr val="hlink"/>
                          </a:solidFill>
                          <a:latin typeface="Raleway ExtraBold"/>
                          <a:ea typeface="Raleway ExtraBold"/>
                          <a:cs typeface="Raleway ExtraBold"/>
                          <a:sym typeface="Raleway ExtraBold"/>
                          <a:hlinkClick r:id="rId3" action="ppaction://hlinksldjump"/>
                        </a:rPr>
                        <a:t>FONTS</a:t>
                      </a:r>
                      <a:endParaRPr sz="900" u="sng">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To 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49700">
                <a:tc>
                  <a:txBody>
                    <a:bodyPr/>
                    <a:lstStyle/>
                    <a:p>
                      <a:pPr marL="0" lvl="0" indent="0" algn="l" rtl="0">
                        <a:spcBef>
                          <a:spcPts val="0"/>
                        </a:spcBef>
                        <a:spcAft>
                          <a:spcPts val="0"/>
                        </a:spcAft>
                        <a:buNone/>
                      </a:pPr>
                      <a:r>
                        <a:rPr lang="en" sz="900" u="sng">
                          <a:solidFill>
                            <a:schemeClr val="hlink"/>
                          </a:solidFill>
                          <a:latin typeface="Raleway ExtraBold"/>
                          <a:ea typeface="Raleway ExtraBold"/>
                          <a:cs typeface="Raleway ExtraBold"/>
                          <a:sym typeface="Raleway ExtraBold"/>
                          <a:hlinkClick r:id="rId4" action="ppaction://hlinksldjump"/>
                        </a:rPr>
                        <a:t>USED</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r:id="rId5" action="ppaction://hlinksldjump"/>
                        </a:rPr>
                        <a:t>ALTERNATIVE RESOURCES</a:t>
                      </a:r>
                      <a:endParaRPr sz="900" u="sng">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marR="0" lvl="0" indent="0" algn="l" rtl="0">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49700">
                <a:tc>
                  <a:txBody>
                    <a:bodyPr/>
                    <a:lstStyle/>
                    <a:p>
                      <a:pPr marL="0" lvl="0" indent="0" algn="l" rtl="0">
                        <a:spcBef>
                          <a:spcPts val="0"/>
                        </a:spcBef>
                        <a:spcAft>
                          <a:spcPts val="0"/>
                        </a:spcAft>
                        <a:buNone/>
                      </a:pPr>
                      <a:r>
                        <a:rPr lang="en" sz="900" u="sng">
                          <a:solidFill>
                            <a:schemeClr val="hlink"/>
                          </a:solidFill>
                          <a:latin typeface="Raleway ExtraBold"/>
                          <a:ea typeface="Raleway ExtraBold"/>
                          <a:cs typeface="Raleway ExtraBold"/>
                          <a:sym typeface="Raleway ExtraBold"/>
                          <a:hlinkClick r:id="rId5" action="ppaction://hlinksldjump"/>
                        </a:rPr>
                        <a:t>THANKS SLIDE</a:t>
                      </a:r>
                      <a:endParaRPr sz="900" u="sng">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49700">
                <a:tc>
                  <a:txBody>
                    <a:bodyPr/>
                    <a:lstStyle/>
                    <a:p>
                      <a:pPr marL="0" lvl="0" indent="0" algn="l" rtl="0">
                        <a:spcBef>
                          <a:spcPts val="0"/>
                        </a:spcBef>
                        <a:spcAft>
                          <a:spcPts val="0"/>
                        </a:spcAft>
                        <a:buNone/>
                      </a:pPr>
                      <a:r>
                        <a:rPr lang="en" sz="900" u="sng">
                          <a:solidFill>
                            <a:schemeClr val="hlink"/>
                          </a:solidFill>
                          <a:latin typeface="Raleway ExtraBold"/>
                          <a:ea typeface="Raleway ExtraBold"/>
                          <a:cs typeface="Raleway ExtraBold"/>
                          <a:sym typeface="Raleway ExtraBold"/>
                          <a:hlinkClick r:id="rId3" action="ppaction://hlinksldjump"/>
                        </a:rPr>
                        <a:t>COLORS</a:t>
                      </a:r>
                      <a:endParaRPr sz="900" u="sng">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49700">
                <a:tc>
                  <a:txBody>
                    <a:bodyPr/>
                    <a:lstStyle/>
                    <a:p>
                      <a:pPr marL="0" lvl="0" indent="0" algn="l" rtl="0">
                        <a:spcBef>
                          <a:spcPts val="0"/>
                        </a:spcBef>
                        <a:spcAft>
                          <a:spcPts val="0"/>
                        </a:spcAft>
                        <a:buNone/>
                      </a:pPr>
                      <a:r>
                        <a:rPr lang="en" sz="900" u="sng">
                          <a:solidFill>
                            <a:schemeClr val="hlink"/>
                          </a:solidFill>
                          <a:latin typeface="Raleway ExtraBold"/>
                          <a:ea typeface="Raleway ExtraBold"/>
                          <a:cs typeface="Raleway ExtraBold"/>
                          <a:sym typeface="Raleway ExtraBold"/>
                          <a:hlinkClick r:id="rId6" action="ppaction://hlinksldjump"/>
                        </a:rPr>
                        <a:t>ICONS</a:t>
                      </a:r>
                      <a:r>
                        <a:rPr lang="en" sz="900">
                          <a:solidFill>
                            <a:schemeClr val="dk1"/>
                          </a:solidFill>
                          <a:latin typeface="Raleway ExtraBold"/>
                          <a:ea typeface="Raleway ExtraBold"/>
                          <a:cs typeface="Raleway ExtraBold"/>
                          <a:sym typeface="Raleway ExtraBold"/>
                        </a:rPr>
                        <a:t> AND </a:t>
                      </a:r>
                      <a:r>
                        <a:rPr lang="en" sz="900" u="sng">
                          <a:solidFill>
                            <a:schemeClr val="hlink"/>
                          </a:solidFill>
                          <a:latin typeface="Raleway ExtraBold"/>
                          <a:ea typeface="Raleway ExtraBold"/>
                          <a:cs typeface="Raleway ExtraBold"/>
                          <a:sym typeface="Raleway ExtraBold"/>
                          <a:hlinkClick r:id="rId7" action="ppaction://hlinksldjump"/>
                        </a:rPr>
                        <a:t>INFOGRAPHIC RESOURCES</a:t>
                      </a:r>
                      <a:endParaRPr sz="900" u="sng">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l" rtl="0">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49700">
                <a:tc>
                  <a:txBody>
                    <a:bodyPr/>
                    <a:lstStyle/>
                    <a:p>
                      <a:pPr marL="0" lvl="0" indent="0" algn="l" rtl="0">
                        <a:spcBef>
                          <a:spcPts val="0"/>
                        </a:spcBef>
                        <a:spcAft>
                          <a:spcPts val="0"/>
                        </a:spcAft>
                        <a:buNone/>
                      </a:pPr>
                      <a:r>
                        <a:rPr lang="en" sz="900">
                          <a:solidFill>
                            <a:schemeClr val="dk1"/>
                          </a:solidFill>
                          <a:latin typeface="Raleway ExtraBold"/>
                          <a:ea typeface="Raleway ExtraBold"/>
                          <a:cs typeface="Raleway ExtraBold"/>
                          <a:sym typeface="Raleway ExtraBold"/>
                        </a:rPr>
                        <a:t>EDITABLE PRESENTATION THEME </a:t>
                      </a:r>
                      <a:endParaRPr sz="900">
                        <a:solidFill>
                          <a:schemeClr val="dk1"/>
                        </a:solidFill>
                        <a:latin typeface="Raleway ExtraBold"/>
                        <a:ea typeface="Raleway ExtraBold"/>
                        <a:cs typeface="Raleway ExtraBold"/>
                        <a:sym typeface="Raleway ExtraBold"/>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FFFFFF">
                        <a:alpha val="7500"/>
                      </a:srgbClr>
                    </a:solidFill>
                  </a:tcPr>
                </a:tc>
                <a:tc>
                  <a:txBody>
                    <a:bodyPr/>
                    <a:lstStyle/>
                    <a:p>
                      <a:pPr marL="0" lvl="0" indent="0" algn="l" rtl="0">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 </a:t>
                      </a:r>
                      <a:r>
                        <a:rPr lang="en" sz="1000" b="1" u="sng">
                          <a:solidFill>
                            <a:schemeClr val="dk1"/>
                          </a:solidFill>
                          <a:latin typeface="Hanken Grotesk"/>
                          <a:ea typeface="Hanken Grotesk"/>
                          <a:cs typeface="Hanken Grotesk"/>
                          <a:sym typeface="Hanken Grotesk"/>
                          <a:hlinkClick r:id="rId8">
                            <a:extLst>
                              <a:ext uri="{A12FA001-AC4F-418D-AE19-62706E023703}">
                                <ahyp:hlinkClr xmlns:ahyp="http://schemas.microsoft.com/office/drawing/2018/hyperlinkcolor" val="tx"/>
                              </a:ext>
                            </a:extLst>
                          </a:hlinkClick>
                        </a:rPr>
                        <a:t>here</a:t>
                      </a:r>
                      <a:endParaRPr sz="1000">
                        <a:solidFill>
                          <a:schemeClr val="dk1"/>
                        </a:solidFill>
                        <a:latin typeface="Hanken Grotesk"/>
                        <a:ea typeface="Hanken Grotesk"/>
                        <a:cs typeface="Hanken Grotesk"/>
                        <a:sym typeface="Hanken Grotesk"/>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702" name="Google Shape;702;p29"/>
          <p:cNvSpPr txBox="1"/>
          <p:nvPr/>
        </p:nvSpPr>
        <p:spPr>
          <a:xfrm>
            <a:off x="720000" y="3921975"/>
            <a:ext cx="23454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Hanken Grotesk"/>
                <a:ea typeface="Hanken Grotesk"/>
                <a:cs typeface="Hanken Grotesk"/>
                <a:sym typeface="Hanken Grotesk"/>
              </a:rPr>
              <a:t>For more info:</a:t>
            </a:r>
            <a:br>
              <a:rPr lang="en" sz="1000" b="1">
                <a:solidFill>
                  <a:schemeClr val="dk1"/>
                </a:solidFill>
                <a:latin typeface="Hanken Grotesk"/>
                <a:ea typeface="Hanken Grotesk"/>
                <a:cs typeface="Hanken Grotesk"/>
                <a:sym typeface="Hanken Grotesk"/>
              </a:rPr>
            </a:br>
            <a:r>
              <a:rPr lang="en" sz="1100" b="1" u="sng">
                <a:solidFill>
                  <a:schemeClr val="dk1"/>
                </a:solid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Slidesgo</a:t>
            </a:r>
            <a:r>
              <a:rPr lang="en" sz="1100" b="1">
                <a:solidFill>
                  <a:schemeClr val="dk1"/>
                </a:solidFill>
                <a:uFill>
                  <a:noFill/>
                </a:uFill>
                <a:latin typeface="Hanken Grotesk"/>
                <a:ea typeface="Hanken Grotesk"/>
                <a:cs typeface="Hanken Grotesk"/>
                <a:sym typeface="Hanken Grotesk"/>
                <a:hlinkClick r:id="rId9">
                  <a:extLst>
                    <a:ext uri="{A12FA001-AC4F-418D-AE19-62706E023703}">
                      <ahyp:hlinkClr xmlns:ahyp="http://schemas.microsoft.com/office/drawing/2018/hyperlinkcolor" val="tx"/>
                    </a:ext>
                  </a:extLst>
                </a:hlinkClick>
              </a:rPr>
              <a:t> </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10">
                  <a:extLst>
                    <a:ext uri="{A12FA001-AC4F-418D-AE19-62706E023703}">
                      <ahyp:hlinkClr xmlns:ahyp="http://schemas.microsoft.com/office/drawing/2018/hyperlinkcolor" val="tx"/>
                    </a:ext>
                  </a:extLst>
                </a:hlinkClick>
              </a:rPr>
              <a:t>Blog</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1">
                  <a:extLst>
                    <a:ext uri="{A12FA001-AC4F-418D-AE19-62706E023703}">
                      <ahyp:hlinkClr xmlns:ahyp="http://schemas.microsoft.com/office/drawing/2018/hyperlinkcolor" val="tx"/>
                    </a:ext>
                  </a:extLst>
                </a:hlinkClick>
              </a:rPr>
              <a:t>FAQ</a:t>
            </a:r>
            <a:r>
              <a:rPr lang="en" sz="1100" b="1" u="sng">
                <a:solidFill>
                  <a:schemeClr val="dk1"/>
                </a:solidFill>
                <a:latin typeface="Hanken Grotesk"/>
                <a:ea typeface="Hanken Grotesk"/>
                <a:cs typeface="Hanken Grotesk"/>
                <a:sym typeface="Hanken Grotesk"/>
              </a:rPr>
              <a:t>s</a:t>
            </a:r>
            <a:endParaRPr sz="1100" b="1" u="sng">
              <a:solidFill>
                <a:schemeClr val="dk1"/>
              </a:solidFill>
              <a:latin typeface="Hanken Grotesk"/>
              <a:ea typeface="Hanken Grotesk"/>
              <a:cs typeface="Hanken Grotesk"/>
              <a:sym typeface="Hanken Grotesk"/>
            </a:endParaRPr>
          </a:p>
        </p:txBody>
      </p:sp>
      <p:sp>
        <p:nvSpPr>
          <p:cNvPr id="703" name="Google Shape;703;p29"/>
          <p:cNvSpPr txBox="1"/>
          <p:nvPr/>
        </p:nvSpPr>
        <p:spPr>
          <a:xfrm>
            <a:off x="3294000" y="3921975"/>
            <a:ext cx="51300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dk1"/>
                </a:solidFill>
                <a:latin typeface="Hanken Grotesk"/>
                <a:ea typeface="Hanken Grotesk"/>
                <a:cs typeface="Hanken Grotesk"/>
                <a:sym typeface="Hanken Grotesk"/>
              </a:rPr>
              <a:t>You can visit our sister projects:</a:t>
            </a:r>
            <a:br>
              <a:rPr lang="en" sz="1000" b="1">
                <a:solidFill>
                  <a:schemeClr val="dk1"/>
                </a:solidFill>
                <a:latin typeface="Hanken Grotesk"/>
                <a:ea typeface="Hanken Grotesk"/>
                <a:cs typeface="Hanken Grotesk"/>
                <a:sym typeface="Hanken Grotesk"/>
              </a:rPr>
            </a:br>
            <a:r>
              <a:rPr lang="en" sz="1100" b="1" u="sng">
                <a:solidFill>
                  <a:schemeClr val="dk1"/>
                </a:solidFill>
                <a:latin typeface="Hanken Grotesk"/>
                <a:ea typeface="Hanken Grotesk"/>
                <a:cs typeface="Hanken Grotesk"/>
                <a:sym typeface="Hanken Grotesk"/>
                <a:hlinkClick r:id="rId12">
                  <a:extLst>
                    <a:ext uri="{A12FA001-AC4F-418D-AE19-62706E023703}">
                      <ahyp:hlinkClr xmlns:ahyp="http://schemas.microsoft.com/office/drawing/2018/hyperlinkcolor" val="tx"/>
                    </a:ext>
                  </a:extLst>
                </a:hlinkClick>
              </a:rPr>
              <a:t>Freepik</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3">
                  <a:extLst>
                    <a:ext uri="{A12FA001-AC4F-418D-AE19-62706E023703}">
                      <ahyp:hlinkClr xmlns:ahyp="http://schemas.microsoft.com/office/drawing/2018/hyperlinkcolor" val="tx"/>
                    </a:ext>
                  </a:extLst>
                </a:hlinkClick>
              </a:rPr>
              <a:t>Flaticon</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4">
                  <a:extLst>
                    <a:ext uri="{A12FA001-AC4F-418D-AE19-62706E023703}">
                      <ahyp:hlinkClr xmlns:ahyp="http://schemas.microsoft.com/office/drawing/2018/hyperlinkcolor" val="tx"/>
                    </a:ext>
                  </a:extLst>
                </a:hlinkClick>
              </a:rPr>
              <a:t>Storyset</a:t>
            </a:r>
            <a:r>
              <a:rPr lang="en" sz="1100" b="1">
                <a:solidFill>
                  <a:schemeClr val="dk1"/>
                </a:solidFill>
                <a:latin typeface="Hanken Grotesk"/>
                <a:ea typeface="Hanken Grotesk"/>
                <a:cs typeface="Hanken Grotesk"/>
                <a:sym typeface="Hanken Grotesk"/>
              </a:rPr>
              <a:t> | </a:t>
            </a:r>
            <a:r>
              <a:rPr lang="en" sz="1100" b="1" u="sng">
                <a:solidFill>
                  <a:schemeClr val="dk1"/>
                </a:solidFill>
                <a:latin typeface="Hanken Grotesk"/>
                <a:ea typeface="Hanken Grotesk"/>
                <a:cs typeface="Hanken Grotesk"/>
                <a:sym typeface="Hanken Grotesk"/>
                <a:hlinkClick r:id="rId15">
                  <a:extLst>
                    <a:ext uri="{A12FA001-AC4F-418D-AE19-62706E023703}">
                      <ahyp:hlinkClr xmlns:ahyp="http://schemas.microsoft.com/office/drawing/2018/hyperlinkcolor" val="tx"/>
                    </a:ext>
                  </a:extLst>
                </a:hlinkClick>
              </a:rPr>
              <a:t>Wepik</a:t>
            </a:r>
            <a:r>
              <a:rPr lang="en" sz="1100" b="1">
                <a:solidFill>
                  <a:schemeClr val="dk1"/>
                </a:solidFill>
                <a:uFill>
                  <a:noFill/>
                </a:uFill>
                <a:latin typeface="Hanken Grotesk"/>
                <a:ea typeface="Hanken Grotesk"/>
                <a:cs typeface="Hanken Grotesk"/>
                <a:sym typeface="Hanken Grotesk"/>
                <a:hlinkClick r:id="rId15">
                  <a:extLst>
                    <a:ext uri="{A12FA001-AC4F-418D-AE19-62706E023703}">
                      <ahyp:hlinkClr xmlns:ahyp="http://schemas.microsoft.com/office/drawing/2018/hyperlinkcolor" val="tx"/>
                    </a:ext>
                  </a:extLst>
                </a:hlinkClick>
              </a:rPr>
              <a:t> </a:t>
            </a:r>
            <a:r>
              <a:rPr lang="en" sz="1100" b="1">
                <a:solidFill>
                  <a:schemeClr val="dk1"/>
                </a:solidFill>
                <a:latin typeface="Hanken Grotesk"/>
                <a:ea typeface="Hanken Grotesk"/>
                <a:cs typeface="Hanken Grotesk"/>
                <a:sym typeface="Hanken Grotesk"/>
              </a:rPr>
              <a:t>| </a:t>
            </a:r>
            <a:r>
              <a:rPr lang="en" sz="1100" b="1" u="sng">
                <a:solidFill>
                  <a:schemeClr val="dk1"/>
                </a:solidFill>
                <a:latin typeface="Hanken Grotesk"/>
                <a:ea typeface="Hanken Grotesk"/>
                <a:cs typeface="Hanken Grotesk"/>
                <a:sym typeface="Hanken Grotesk"/>
                <a:hlinkClick r:id="rId16">
                  <a:extLst>
                    <a:ext uri="{A12FA001-AC4F-418D-AE19-62706E023703}">
                      <ahyp:hlinkClr xmlns:ahyp="http://schemas.microsoft.com/office/drawing/2018/hyperlinkcolor" val="tx"/>
                    </a:ext>
                  </a:extLst>
                </a:hlinkClick>
              </a:rPr>
              <a:t>Videvo</a:t>
            </a:r>
            <a:endParaRPr sz="1100" b="1">
              <a:solidFill>
                <a:schemeClr val="dk1"/>
              </a:solidFill>
              <a:latin typeface="Hanken Grotesk"/>
              <a:ea typeface="Hanken Grotesk"/>
              <a:cs typeface="Hanken Grotesk"/>
              <a:sym typeface="Hanken Grotesk"/>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9"/>
        <p:cNvGrpSpPr/>
        <p:nvPr/>
      </p:nvGrpSpPr>
      <p:grpSpPr>
        <a:xfrm>
          <a:off x="0" y="0"/>
          <a:ext cx="0" cy="0"/>
          <a:chOff x="0" y="0"/>
          <a:chExt cx="0" cy="0"/>
        </a:xfrm>
      </p:grpSpPr>
      <p:sp>
        <p:nvSpPr>
          <p:cNvPr id="730" name="Google Shape;730;p31"/>
          <p:cNvSpPr txBox="1">
            <a:spLocks noGrp="1"/>
          </p:cNvSpPr>
          <p:nvPr>
            <p:ph type="title"/>
          </p:nvPr>
        </p:nvSpPr>
        <p:spPr>
          <a:xfrm>
            <a:off x="1782650" y="711700"/>
            <a:ext cx="2893200" cy="90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IS A PITCH DECK?</a:t>
            </a:r>
            <a:endParaRPr/>
          </a:p>
        </p:txBody>
      </p:sp>
      <p:sp>
        <p:nvSpPr>
          <p:cNvPr id="731" name="Google Shape;731;p31"/>
          <p:cNvSpPr txBox="1">
            <a:spLocks noGrp="1"/>
          </p:cNvSpPr>
          <p:nvPr>
            <p:ph type="subTitle" idx="1"/>
          </p:nvPr>
        </p:nvSpPr>
        <p:spPr>
          <a:xfrm>
            <a:off x="1782650" y="1616297"/>
            <a:ext cx="2893200" cy="28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pitch deck is a short presentation that entrepreneurs use to describe their business and present it to potential investors. It usually consists of about 10 slides with:</a:t>
            </a:r>
            <a:endParaRPr/>
          </a:p>
          <a:p>
            <a:pPr marL="0" lvl="0" indent="0" algn="l" rtl="0">
              <a:spcBef>
                <a:spcPts val="0"/>
              </a:spcBef>
              <a:spcAft>
                <a:spcPts val="0"/>
              </a:spcAft>
              <a:buNone/>
            </a:pPr>
            <a:endParaRPr/>
          </a:p>
          <a:p>
            <a:pPr marL="457200" lvl="0" indent="-304800" algn="l" rtl="0">
              <a:spcBef>
                <a:spcPts val="0"/>
              </a:spcBef>
              <a:spcAft>
                <a:spcPts val="0"/>
              </a:spcAft>
              <a:buSzPts val="1200"/>
              <a:buFont typeface="Hanken Grotesk Light"/>
              <a:buChar char="●"/>
            </a:pPr>
            <a:r>
              <a:rPr lang="en"/>
              <a:t>An overview of the company's mission and the product or service offered</a:t>
            </a:r>
            <a:endParaRPr/>
          </a:p>
          <a:p>
            <a:pPr marL="457200" lvl="0" indent="-304800" algn="l" rtl="0">
              <a:spcBef>
                <a:spcPts val="0"/>
              </a:spcBef>
              <a:spcAft>
                <a:spcPts val="0"/>
              </a:spcAft>
              <a:buSzPts val="1200"/>
              <a:buFont typeface="Hanken Grotesk Light"/>
              <a:buChar char="●"/>
            </a:pPr>
            <a:r>
              <a:rPr lang="en"/>
              <a:t>Market opportunity</a:t>
            </a:r>
            <a:endParaRPr/>
          </a:p>
          <a:p>
            <a:pPr marL="457200" lvl="0" indent="-304800" algn="l" rtl="0">
              <a:spcBef>
                <a:spcPts val="0"/>
              </a:spcBef>
              <a:spcAft>
                <a:spcPts val="0"/>
              </a:spcAft>
              <a:buSzPts val="1200"/>
              <a:buFont typeface="Hanken Grotesk Light"/>
              <a:buChar char="●"/>
            </a:pPr>
            <a:r>
              <a:rPr lang="en"/>
              <a:t>Team, financials, etc.</a:t>
            </a:r>
            <a:endParaRPr/>
          </a:p>
          <a:p>
            <a:pPr marL="457200" lvl="0" indent="0" algn="l" rtl="0">
              <a:spcBef>
                <a:spcPts val="0"/>
              </a:spcBef>
              <a:spcAft>
                <a:spcPts val="0"/>
              </a:spcAft>
              <a:buNone/>
            </a:pPr>
            <a:endParaRPr/>
          </a:p>
          <a:p>
            <a:pPr marL="0" lvl="0" indent="0" algn="l" rtl="0">
              <a:spcBef>
                <a:spcPts val="0"/>
              </a:spcBef>
              <a:spcAft>
                <a:spcPts val="0"/>
              </a:spcAft>
              <a:buNone/>
            </a:pPr>
            <a:r>
              <a:rPr lang="en"/>
              <a:t>The goal is to garner enough interest from investors so that they are motivated to invest in the business</a:t>
            </a:r>
            <a:endParaRPr/>
          </a:p>
        </p:txBody>
      </p:sp>
      <p:pic>
        <p:nvPicPr>
          <p:cNvPr id="732" name="Google Shape;732;p31"/>
          <p:cNvPicPr preferRelativeResize="0">
            <a:picLocks noGrp="1"/>
          </p:cNvPicPr>
          <p:nvPr>
            <p:ph type="pic" idx="2"/>
          </p:nvPr>
        </p:nvPicPr>
        <p:blipFill rotWithShape="1">
          <a:blip r:embed="rId3">
            <a:alphaModFix/>
          </a:blip>
          <a:srcRect l="2006" t="12449" r="2006"/>
          <a:stretch/>
        </p:blipFill>
        <p:spPr>
          <a:xfrm>
            <a:off x="4752038" y="824114"/>
            <a:ext cx="2787000" cy="3558374"/>
          </a:xfrm>
          <a:prstGeom prst="rect">
            <a:avLst/>
          </a:prstGeom>
        </p:spPr>
      </p:pic>
      <p:sp>
        <p:nvSpPr>
          <p:cNvPr id="733" name="Google Shape;733;p31"/>
          <p:cNvSpPr/>
          <p:nvPr/>
        </p:nvSpPr>
        <p:spPr>
          <a:xfrm>
            <a:off x="4752038" y="4203688"/>
            <a:ext cx="2787000" cy="17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1"/>
          <p:cNvSpPr/>
          <p:nvPr/>
        </p:nvSpPr>
        <p:spPr>
          <a:xfrm rot="-5400000">
            <a:off x="1493785" y="839535"/>
            <a:ext cx="228075" cy="197250"/>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84"/>
        <p:cNvGrpSpPr/>
        <p:nvPr/>
      </p:nvGrpSpPr>
      <p:grpSpPr>
        <a:xfrm>
          <a:off x="0" y="0"/>
          <a:ext cx="0" cy="0"/>
          <a:chOff x="0" y="0"/>
          <a:chExt cx="0" cy="0"/>
        </a:xfrm>
      </p:grpSpPr>
      <p:sp>
        <p:nvSpPr>
          <p:cNvPr id="1585" name="Google Shape;1585;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586" name="Google Shape;1586;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0"/>
        <p:cNvGrpSpPr/>
        <p:nvPr/>
      </p:nvGrpSpPr>
      <p:grpSpPr>
        <a:xfrm>
          <a:off x="0" y="0"/>
          <a:ext cx="0" cy="0"/>
          <a:chOff x="0" y="0"/>
          <a:chExt cx="0" cy="0"/>
        </a:xfrm>
      </p:grpSpPr>
      <p:sp>
        <p:nvSpPr>
          <p:cNvPr id="1591" name="Google Shape;1591;p52"/>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592" name="Google Shape;1592;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96"/>
        <p:cNvGrpSpPr/>
        <p:nvPr/>
      </p:nvGrpSpPr>
      <p:grpSpPr>
        <a:xfrm>
          <a:off x="0" y="0"/>
          <a:ext cx="0" cy="0"/>
          <a:chOff x="0" y="0"/>
          <a:chExt cx="0" cy="0"/>
        </a:xfrm>
      </p:grpSpPr>
      <p:sp>
        <p:nvSpPr>
          <p:cNvPr id="1597" name="Google Shape;1597;p53"/>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Raleway</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https://fonts.google.com/specimen/Raleway</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598" name="Google Shape;1598;p53"/>
          <p:cNvSpPr/>
          <p:nvPr/>
        </p:nvSpPr>
        <p:spPr>
          <a:xfrm>
            <a:off x="3114475" y="2988225"/>
            <a:ext cx="791400" cy="754200"/>
          </a:xfrm>
          <a:prstGeom prst="roundRect">
            <a:avLst>
              <a:gd name="adj" fmla="val 16667"/>
            </a:avLst>
          </a:prstGeom>
          <a:solidFill>
            <a:schemeClr val="lt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3"/>
          <p:cNvSpPr/>
          <p:nvPr/>
        </p:nvSpPr>
        <p:spPr>
          <a:xfrm>
            <a:off x="4176295" y="2988225"/>
            <a:ext cx="791400" cy="754200"/>
          </a:xfrm>
          <a:prstGeom prst="roundRect">
            <a:avLst>
              <a:gd name="adj" fmla="val 16667"/>
            </a:avLst>
          </a:prstGeom>
          <a:solidFill>
            <a:srgbClr val="00CAD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a:off x="5238114" y="2988225"/>
            <a:ext cx="791400" cy="754200"/>
          </a:xfrm>
          <a:prstGeom prst="roundRect">
            <a:avLst>
              <a:gd name="adj" fmla="val 16667"/>
            </a:avLst>
          </a:prstGeom>
          <a:solidFill>
            <a:srgbClr val="110E2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10E24"/>
                </a:solidFill>
              </a:rPr>
              <a:t>#ffffff</a:t>
            </a:r>
            <a:endParaRPr sz="1000">
              <a:solidFill>
                <a:srgbClr val="110E24"/>
              </a:solidFill>
            </a:endParaRPr>
          </a:p>
        </p:txBody>
      </p:sp>
      <p:sp>
        <p:nvSpPr>
          <p:cNvPr id="1602" name="Google Shape;1602;p53"/>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10E24"/>
                </a:solidFill>
              </a:rPr>
              <a:t>#00cada</a:t>
            </a:r>
            <a:endParaRPr sz="1000">
              <a:solidFill>
                <a:srgbClr val="110E24"/>
              </a:solidFill>
            </a:endParaRPr>
          </a:p>
        </p:txBody>
      </p:sp>
      <p:sp>
        <p:nvSpPr>
          <p:cNvPr id="1603" name="Google Shape;1603;p53"/>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#110e24</a:t>
            </a:r>
            <a:endParaRPr sz="1000">
              <a:solidFill>
                <a:srgbClr val="FFFFFF"/>
              </a:solidFill>
            </a:endParaRPr>
          </a:p>
        </p:txBody>
      </p:sp>
      <p:sp>
        <p:nvSpPr>
          <p:cNvPr id="1604" name="Google Shape;1604;p53"/>
          <p:cNvSpPr/>
          <p:nvPr/>
        </p:nvSpPr>
        <p:spPr>
          <a:xfrm>
            <a:off x="3114475" y="3919325"/>
            <a:ext cx="791400" cy="754200"/>
          </a:xfrm>
          <a:prstGeom prst="roundRect">
            <a:avLst>
              <a:gd name="adj" fmla="val 16667"/>
            </a:avLst>
          </a:prstGeom>
          <a:solidFill>
            <a:srgbClr val="4640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#46406b</a:t>
            </a:r>
            <a:endParaRPr sz="1000">
              <a:solidFill>
                <a:srgbClr val="FFFFFF"/>
              </a:solidFill>
            </a:endParaRPr>
          </a:p>
        </p:txBody>
      </p:sp>
      <p:sp>
        <p:nvSpPr>
          <p:cNvPr id="1606" name="Google Shape;1606;p53"/>
          <p:cNvSpPr/>
          <p:nvPr/>
        </p:nvSpPr>
        <p:spPr>
          <a:xfrm>
            <a:off x="5238125" y="3919325"/>
            <a:ext cx="791400" cy="754200"/>
          </a:xfrm>
          <a:prstGeom prst="roundRect">
            <a:avLst>
              <a:gd name="adj" fmla="val 16667"/>
            </a:avLst>
          </a:prstGeom>
          <a:solidFill>
            <a:srgbClr val="AFAFB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10E24"/>
                </a:solidFill>
              </a:rPr>
              <a:t>#afafb6</a:t>
            </a:r>
            <a:endParaRPr sz="1000">
              <a:solidFill>
                <a:srgbClr val="110E24"/>
              </a:solidFill>
            </a:endParaRPr>
          </a:p>
        </p:txBody>
      </p:sp>
      <p:sp>
        <p:nvSpPr>
          <p:cNvPr id="1608" name="Google Shape;1608;p53"/>
          <p:cNvSpPr/>
          <p:nvPr/>
        </p:nvSpPr>
        <p:spPr>
          <a:xfrm>
            <a:off x="4176300" y="3919325"/>
            <a:ext cx="791400" cy="754200"/>
          </a:xfrm>
          <a:prstGeom prst="roundRect">
            <a:avLst>
              <a:gd name="adj" fmla="val 16667"/>
            </a:avLst>
          </a:prstGeom>
          <a:solidFill>
            <a:srgbClr val="6963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#69639c</a:t>
            </a:r>
            <a:endParaRPr sz="1000">
              <a:solidFill>
                <a:srgbClr val="FFFFFF"/>
              </a:solidFill>
            </a:endParaRPr>
          </a:p>
        </p:txBody>
      </p:sp>
      <p:sp>
        <p:nvSpPr>
          <p:cNvPr id="1610" name="Google Shape;1610;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800" y="2466497"/>
            <a:ext cx="3960000" cy="707856"/>
          </a:xfrm>
          <a:prstGeom prst="rect">
            <a:avLst/>
          </a:prstGeom>
        </p:spPr>
        <p:txBody>
          <a:bodyPr spcFirstLastPara="1" wrap="square" lIns="91425" tIns="91425" rIns="91425" bIns="91425" anchor="ctr" anchorCtr="0">
            <a:noAutofit/>
          </a:bodyPr>
          <a:lstStyle/>
          <a:p>
            <a:r>
              <a:rPr lang="en-GB" dirty="0"/>
              <a:t>POSITION STATIC</a:t>
            </a:r>
            <a:endParaRPr dirty="0"/>
          </a:p>
        </p:txBody>
      </p:sp>
      <p:sp>
        <p:nvSpPr>
          <p:cNvPr id="740" name="Google Shape;740;p32"/>
          <p:cNvSpPr txBox="1">
            <a:spLocks noGrp="1"/>
          </p:cNvSpPr>
          <p:nvPr>
            <p:ph type="title" idx="2"/>
          </p:nvPr>
        </p:nvSpPr>
        <p:spPr>
          <a:xfrm>
            <a:off x="5236920" y="2279800"/>
            <a:ext cx="990000" cy="989400"/>
          </a:xfrm>
          <a:prstGeom prst="rect">
            <a:avLst/>
          </a:prstGeom>
        </p:spPr>
        <p:txBody>
          <a:bodyPr spcFirstLastPara="1" wrap="square" lIns="36000" tIns="36000" rIns="36000" bIns="36000" anchor="ctr" anchorCtr="0">
            <a:noAutofit/>
          </a:bodyPr>
          <a:lstStyle/>
          <a:p>
            <a:pPr marL="0" lvl="0" indent="0" algn="ctr" rtl="0">
              <a:spcBef>
                <a:spcPts val="0"/>
              </a:spcBef>
              <a:spcAft>
                <a:spcPts val="0"/>
              </a:spcAft>
              <a:buNone/>
            </a:pPr>
            <a:r>
              <a:rPr lang="en" dirty="0"/>
              <a:t>01</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14"/>
        <p:cNvGrpSpPr/>
        <p:nvPr/>
      </p:nvGrpSpPr>
      <p:grpSpPr>
        <a:xfrm>
          <a:off x="0" y="0"/>
          <a:ext cx="0" cy="0"/>
          <a:chOff x="0" y="0"/>
          <a:chExt cx="0" cy="0"/>
        </a:xfrm>
      </p:grpSpPr>
      <p:sp>
        <p:nvSpPr>
          <p:cNvPr id="1615" name="Google Shape;1615;p5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616" name="Google Shape;1616;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617" name="Google Shape;1617;p54"/>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618" name="Google Shape;1618;p54">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619" name="Google Shape;1619;p54">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620" name="Google Shape;1620;p54">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621" name="Google Shape;1621;p54">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622" name="Google Shape;1622;p54"/>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623" name="Google Shape;1623;p54"/>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624" name="Google Shape;1624;p54"/>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625" name="Google Shape;1625;p54"/>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626" name="Google Shape;1626;p54">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0"/>
        <p:cNvGrpSpPr/>
        <p:nvPr/>
      </p:nvGrpSpPr>
      <p:grpSpPr>
        <a:xfrm>
          <a:off x="0" y="0"/>
          <a:ext cx="0" cy="0"/>
          <a:chOff x="0" y="0"/>
          <a:chExt cx="0" cy="0"/>
        </a:xfrm>
      </p:grpSpPr>
      <p:sp>
        <p:nvSpPr>
          <p:cNvPr id="1631" name="Google Shape;1631;p5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632" name="Google Shape;1632;p55"/>
          <p:cNvGrpSpPr/>
          <p:nvPr/>
        </p:nvGrpSpPr>
        <p:grpSpPr>
          <a:xfrm>
            <a:off x="5117640" y="3085736"/>
            <a:ext cx="474294" cy="551291"/>
            <a:chOff x="4727025" y="1332775"/>
            <a:chExt cx="59900" cy="69625"/>
          </a:xfrm>
        </p:grpSpPr>
        <p:sp>
          <p:nvSpPr>
            <p:cNvPr id="1633" name="Google Shape;1633;p5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 name="Google Shape;1635;p55"/>
          <p:cNvGrpSpPr/>
          <p:nvPr/>
        </p:nvGrpSpPr>
        <p:grpSpPr>
          <a:xfrm>
            <a:off x="5731296" y="2314340"/>
            <a:ext cx="555653" cy="557031"/>
            <a:chOff x="4820425" y="1329900"/>
            <a:chExt cx="70175" cy="70350"/>
          </a:xfrm>
        </p:grpSpPr>
        <p:sp>
          <p:nvSpPr>
            <p:cNvPr id="1636" name="Google Shape;1636;p5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 name="Google Shape;1640;p55"/>
          <p:cNvGrpSpPr/>
          <p:nvPr/>
        </p:nvGrpSpPr>
        <p:grpSpPr>
          <a:xfrm>
            <a:off x="6357664" y="2318845"/>
            <a:ext cx="582574" cy="533871"/>
            <a:chOff x="4903200" y="1331525"/>
            <a:chExt cx="73575" cy="67425"/>
          </a:xfrm>
        </p:grpSpPr>
        <p:sp>
          <p:nvSpPr>
            <p:cNvPr id="1641" name="Google Shape;1641;p5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55"/>
          <p:cNvGrpSpPr/>
          <p:nvPr/>
        </p:nvGrpSpPr>
        <p:grpSpPr>
          <a:xfrm>
            <a:off x="5717142" y="3078709"/>
            <a:ext cx="583960" cy="565345"/>
            <a:chOff x="4815575" y="1416800"/>
            <a:chExt cx="73750" cy="71400"/>
          </a:xfrm>
        </p:grpSpPr>
        <p:sp>
          <p:nvSpPr>
            <p:cNvPr id="1644" name="Google Shape;1644;p5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55"/>
          <p:cNvGrpSpPr/>
          <p:nvPr/>
        </p:nvGrpSpPr>
        <p:grpSpPr>
          <a:xfrm>
            <a:off x="6351924" y="3108896"/>
            <a:ext cx="589898" cy="504970"/>
            <a:chOff x="4902475" y="1418875"/>
            <a:chExt cx="74500" cy="63775"/>
          </a:xfrm>
        </p:grpSpPr>
        <p:sp>
          <p:nvSpPr>
            <p:cNvPr id="1648" name="Google Shape;1648;p5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55"/>
          <p:cNvGrpSpPr/>
          <p:nvPr/>
        </p:nvGrpSpPr>
        <p:grpSpPr>
          <a:xfrm>
            <a:off x="5727139" y="3826000"/>
            <a:ext cx="563967" cy="567127"/>
            <a:chOff x="4818100" y="1507675"/>
            <a:chExt cx="71225" cy="71625"/>
          </a:xfrm>
        </p:grpSpPr>
        <p:sp>
          <p:nvSpPr>
            <p:cNvPr id="1651" name="Google Shape;1651;p5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 name="Google Shape;1655;p55"/>
          <p:cNvGrpSpPr/>
          <p:nvPr/>
        </p:nvGrpSpPr>
        <p:grpSpPr>
          <a:xfrm>
            <a:off x="5040636" y="3829461"/>
            <a:ext cx="628301" cy="588505"/>
            <a:chOff x="4721450" y="1509475"/>
            <a:chExt cx="79350" cy="74325"/>
          </a:xfrm>
        </p:grpSpPr>
        <p:sp>
          <p:nvSpPr>
            <p:cNvPr id="1656" name="Google Shape;1656;p5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 name="Google Shape;1660;p55"/>
          <p:cNvGrpSpPr/>
          <p:nvPr/>
        </p:nvGrpSpPr>
        <p:grpSpPr>
          <a:xfrm>
            <a:off x="6386170" y="3814027"/>
            <a:ext cx="557038" cy="562772"/>
            <a:chOff x="4906800" y="1507500"/>
            <a:chExt cx="70350" cy="71075"/>
          </a:xfrm>
        </p:grpSpPr>
        <p:sp>
          <p:nvSpPr>
            <p:cNvPr id="1661" name="Google Shape;1661;p5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55"/>
          <p:cNvGrpSpPr/>
          <p:nvPr/>
        </p:nvGrpSpPr>
        <p:grpSpPr>
          <a:xfrm>
            <a:off x="4423778" y="2340963"/>
            <a:ext cx="517934" cy="517934"/>
            <a:chOff x="3736598" y="2170606"/>
            <a:chExt cx="404889" cy="404889"/>
          </a:xfrm>
        </p:grpSpPr>
        <p:sp>
          <p:nvSpPr>
            <p:cNvPr id="1667" name="Google Shape;1667;p5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55"/>
          <p:cNvGrpSpPr/>
          <p:nvPr/>
        </p:nvGrpSpPr>
        <p:grpSpPr>
          <a:xfrm>
            <a:off x="3690839" y="2341061"/>
            <a:ext cx="586986" cy="517740"/>
            <a:chOff x="3161917" y="2170682"/>
            <a:chExt cx="458870" cy="404737"/>
          </a:xfrm>
        </p:grpSpPr>
        <p:sp>
          <p:nvSpPr>
            <p:cNvPr id="1672" name="Google Shape;1672;p5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55"/>
          <p:cNvGrpSpPr/>
          <p:nvPr/>
        </p:nvGrpSpPr>
        <p:grpSpPr>
          <a:xfrm>
            <a:off x="3713860" y="3102400"/>
            <a:ext cx="540943" cy="517963"/>
            <a:chOff x="3179914" y="2889488"/>
            <a:chExt cx="422876" cy="404911"/>
          </a:xfrm>
        </p:grpSpPr>
        <p:sp>
          <p:nvSpPr>
            <p:cNvPr id="1676" name="Google Shape;1676;p5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55"/>
          <p:cNvGrpSpPr/>
          <p:nvPr/>
        </p:nvGrpSpPr>
        <p:grpSpPr>
          <a:xfrm>
            <a:off x="4414654" y="3102358"/>
            <a:ext cx="536180" cy="518047"/>
            <a:chOff x="3729467" y="2889422"/>
            <a:chExt cx="419153" cy="404977"/>
          </a:xfrm>
        </p:grpSpPr>
        <p:sp>
          <p:nvSpPr>
            <p:cNvPr id="1683" name="Google Shape;1683;p5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 name="Google Shape;1690;p55"/>
          <p:cNvGrpSpPr/>
          <p:nvPr/>
        </p:nvGrpSpPr>
        <p:grpSpPr>
          <a:xfrm>
            <a:off x="1951688" y="3445787"/>
            <a:ext cx="965351" cy="134611"/>
            <a:chOff x="4411970" y="2962952"/>
            <a:chExt cx="706544" cy="104212"/>
          </a:xfrm>
        </p:grpSpPr>
        <p:sp>
          <p:nvSpPr>
            <p:cNvPr id="1691" name="Google Shape;1691;p5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55"/>
          <p:cNvGrpSpPr/>
          <p:nvPr/>
        </p:nvGrpSpPr>
        <p:grpSpPr>
          <a:xfrm>
            <a:off x="1951688" y="3041077"/>
            <a:ext cx="960158" cy="289172"/>
            <a:chOff x="4411970" y="2726085"/>
            <a:chExt cx="643107" cy="193659"/>
          </a:xfrm>
        </p:grpSpPr>
        <p:sp>
          <p:nvSpPr>
            <p:cNvPr id="1696" name="Google Shape;1696;p5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 name="Google Shape;1699;p55"/>
          <p:cNvGrpSpPr/>
          <p:nvPr/>
        </p:nvGrpSpPr>
        <p:grpSpPr>
          <a:xfrm>
            <a:off x="960185" y="3295400"/>
            <a:ext cx="811503" cy="252584"/>
            <a:chOff x="4411970" y="4340222"/>
            <a:chExt cx="779467" cy="242683"/>
          </a:xfrm>
        </p:grpSpPr>
        <p:sp>
          <p:nvSpPr>
            <p:cNvPr id="1700" name="Google Shape;1700;p5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 name="Google Shape;1703;p55"/>
          <p:cNvGrpSpPr/>
          <p:nvPr/>
        </p:nvGrpSpPr>
        <p:grpSpPr>
          <a:xfrm>
            <a:off x="1951688" y="2709308"/>
            <a:ext cx="965160" cy="216230"/>
            <a:chOff x="4411970" y="2468674"/>
            <a:chExt cx="747317" cy="167425"/>
          </a:xfrm>
        </p:grpSpPr>
        <p:sp>
          <p:nvSpPr>
            <p:cNvPr id="1704" name="Google Shape;1704;p5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6" name="Google Shape;1706;p5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7" name="Google Shape;1707;p55"/>
          <p:cNvGrpSpPr/>
          <p:nvPr/>
        </p:nvGrpSpPr>
        <p:grpSpPr>
          <a:xfrm>
            <a:off x="959254" y="2334687"/>
            <a:ext cx="1959041" cy="208784"/>
            <a:chOff x="6336019" y="3733725"/>
            <a:chExt cx="2566206" cy="351310"/>
          </a:xfrm>
        </p:grpSpPr>
        <p:sp>
          <p:nvSpPr>
            <p:cNvPr id="1708" name="Google Shape;1708;p5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55"/>
          <p:cNvGrpSpPr/>
          <p:nvPr/>
        </p:nvGrpSpPr>
        <p:grpSpPr>
          <a:xfrm>
            <a:off x="1951688" y="3950602"/>
            <a:ext cx="946551" cy="153200"/>
            <a:chOff x="4404545" y="3301592"/>
            <a:chExt cx="782403" cy="129272"/>
          </a:xfrm>
        </p:grpSpPr>
        <p:sp>
          <p:nvSpPr>
            <p:cNvPr id="1713" name="Google Shape;1713;p5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55"/>
          <p:cNvGrpSpPr/>
          <p:nvPr/>
        </p:nvGrpSpPr>
        <p:grpSpPr>
          <a:xfrm>
            <a:off x="1951688" y="3695937"/>
            <a:ext cx="962257" cy="139127"/>
            <a:chOff x="4411970" y="3131459"/>
            <a:chExt cx="710520" cy="117397"/>
          </a:xfrm>
        </p:grpSpPr>
        <p:sp>
          <p:nvSpPr>
            <p:cNvPr id="1716" name="Google Shape;1716;p5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18" name="Google Shape;1718;p5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9" name="Google Shape;1719;p55"/>
          <p:cNvGrpSpPr/>
          <p:nvPr/>
        </p:nvGrpSpPr>
        <p:grpSpPr>
          <a:xfrm>
            <a:off x="951833" y="3621603"/>
            <a:ext cx="823838" cy="458988"/>
            <a:chOff x="4411970" y="1801825"/>
            <a:chExt cx="734586" cy="409262"/>
          </a:xfrm>
        </p:grpSpPr>
        <p:sp>
          <p:nvSpPr>
            <p:cNvPr id="1720" name="Google Shape;1720;p5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55"/>
          <p:cNvGrpSpPr/>
          <p:nvPr/>
        </p:nvGrpSpPr>
        <p:grpSpPr>
          <a:xfrm>
            <a:off x="3056804" y="2339173"/>
            <a:ext cx="521514" cy="521514"/>
            <a:chOff x="5681300" y="2527788"/>
            <a:chExt cx="805800" cy="805800"/>
          </a:xfrm>
        </p:grpSpPr>
        <p:sp>
          <p:nvSpPr>
            <p:cNvPr id="1723" name="Google Shape;1723;p5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5" name="Google Shape;1725;p55"/>
          <p:cNvGrpSpPr/>
          <p:nvPr/>
        </p:nvGrpSpPr>
        <p:grpSpPr>
          <a:xfrm>
            <a:off x="3051044" y="3094865"/>
            <a:ext cx="533033" cy="533033"/>
            <a:chOff x="4049800" y="640400"/>
            <a:chExt cx="858900" cy="858900"/>
          </a:xfrm>
        </p:grpSpPr>
        <p:sp>
          <p:nvSpPr>
            <p:cNvPr id="1726" name="Google Shape;1726;p5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55"/>
          <p:cNvGrpSpPr/>
          <p:nvPr/>
        </p:nvGrpSpPr>
        <p:grpSpPr>
          <a:xfrm>
            <a:off x="2976527" y="3772543"/>
            <a:ext cx="682068" cy="682068"/>
            <a:chOff x="5080188" y="927900"/>
            <a:chExt cx="961200" cy="961200"/>
          </a:xfrm>
        </p:grpSpPr>
        <p:sp>
          <p:nvSpPr>
            <p:cNvPr id="1729" name="Google Shape;1729;p5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55"/>
          <p:cNvGrpSpPr/>
          <p:nvPr/>
        </p:nvGrpSpPr>
        <p:grpSpPr>
          <a:xfrm>
            <a:off x="4440026" y="3869234"/>
            <a:ext cx="505650" cy="504006"/>
            <a:chOff x="6039282" y="1042577"/>
            <a:chExt cx="734315" cy="731929"/>
          </a:xfrm>
        </p:grpSpPr>
        <p:sp>
          <p:nvSpPr>
            <p:cNvPr id="1738" name="Google Shape;1738;p5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5"/>
          <p:cNvGrpSpPr/>
          <p:nvPr/>
        </p:nvGrpSpPr>
        <p:grpSpPr>
          <a:xfrm>
            <a:off x="5052628" y="2298862"/>
            <a:ext cx="567744" cy="602136"/>
            <a:chOff x="1825800" y="1651625"/>
            <a:chExt cx="539989" cy="571775"/>
          </a:xfrm>
        </p:grpSpPr>
        <p:sp>
          <p:nvSpPr>
            <p:cNvPr id="1760" name="Google Shape;1760;p5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 name="Google Shape;1764;p55"/>
          <p:cNvGrpSpPr/>
          <p:nvPr/>
        </p:nvGrpSpPr>
        <p:grpSpPr>
          <a:xfrm>
            <a:off x="3727557" y="3855579"/>
            <a:ext cx="508123" cy="507955"/>
            <a:chOff x="1897577" y="2802432"/>
            <a:chExt cx="492176" cy="492014"/>
          </a:xfrm>
        </p:grpSpPr>
        <p:sp>
          <p:nvSpPr>
            <p:cNvPr id="1765" name="Google Shape;1765;p5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 name="Google Shape;1777;p55"/>
          <p:cNvGrpSpPr/>
          <p:nvPr/>
        </p:nvGrpSpPr>
        <p:grpSpPr>
          <a:xfrm>
            <a:off x="959087" y="4169123"/>
            <a:ext cx="809227" cy="200842"/>
            <a:chOff x="2013045" y="4813233"/>
            <a:chExt cx="921986" cy="228854"/>
          </a:xfrm>
        </p:grpSpPr>
        <p:sp>
          <p:nvSpPr>
            <p:cNvPr id="1778" name="Google Shape;1778;p5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 name="Google Shape;1780;p55"/>
          <p:cNvGrpSpPr/>
          <p:nvPr/>
        </p:nvGrpSpPr>
        <p:grpSpPr>
          <a:xfrm>
            <a:off x="967547" y="2656004"/>
            <a:ext cx="792421" cy="269941"/>
            <a:chOff x="1046767" y="4756633"/>
            <a:chExt cx="859646" cy="292841"/>
          </a:xfrm>
        </p:grpSpPr>
        <p:sp>
          <p:nvSpPr>
            <p:cNvPr id="1781" name="Google Shape;1781;p5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4" name="Google Shape;1784;p5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 name="Google Shape;1788;p55"/>
          <p:cNvGrpSpPr/>
          <p:nvPr/>
        </p:nvGrpSpPr>
        <p:grpSpPr>
          <a:xfrm>
            <a:off x="7103403" y="2550562"/>
            <a:ext cx="166473" cy="141497"/>
            <a:chOff x="4660325" y="1866850"/>
            <a:chExt cx="68350" cy="58100"/>
          </a:xfrm>
        </p:grpSpPr>
        <p:sp>
          <p:nvSpPr>
            <p:cNvPr id="1789" name="Google Shape;1789;p5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5"/>
          <p:cNvGrpSpPr/>
          <p:nvPr/>
        </p:nvGrpSpPr>
        <p:grpSpPr>
          <a:xfrm>
            <a:off x="7412747" y="2576286"/>
            <a:ext cx="162515" cy="90049"/>
            <a:chOff x="4791775" y="1877500"/>
            <a:chExt cx="66725" cy="36975"/>
          </a:xfrm>
        </p:grpSpPr>
        <p:sp>
          <p:nvSpPr>
            <p:cNvPr id="1792" name="Google Shape;1792;p5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55"/>
          <p:cNvGrpSpPr/>
          <p:nvPr/>
        </p:nvGrpSpPr>
        <p:grpSpPr>
          <a:xfrm>
            <a:off x="7734460" y="2576286"/>
            <a:ext cx="144979" cy="90049"/>
            <a:chOff x="4923925" y="1877500"/>
            <a:chExt cx="59525" cy="36975"/>
          </a:xfrm>
        </p:grpSpPr>
        <p:sp>
          <p:nvSpPr>
            <p:cNvPr id="1795" name="Google Shape;1795;p5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 name="Google Shape;1797;p55"/>
          <p:cNvGrpSpPr/>
          <p:nvPr/>
        </p:nvGrpSpPr>
        <p:grpSpPr>
          <a:xfrm>
            <a:off x="8028952" y="2558477"/>
            <a:ext cx="141447" cy="125667"/>
            <a:chOff x="5058450" y="1870100"/>
            <a:chExt cx="58075" cy="51600"/>
          </a:xfrm>
        </p:grpSpPr>
        <p:sp>
          <p:nvSpPr>
            <p:cNvPr id="1798" name="Google Shape;1798;p5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 name="Google Shape;1800;p55"/>
          <p:cNvGrpSpPr/>
          <p:nvPr/>
        </p:nvGrpSpPr>
        <p:grpSpPr>
          <a:xfrm>
            <a:off x="7443466" y="2980885"/>
            <a:ext cx="101077" cy="107645"/>
            <a:chOff x="4811425" y="2065025"/>
            <a:chExt cx="41500" cy="44200"/>
          </a:xfrm>
        </p:grpSpPr>
        <p:sp>
          <p:nvSpPr>
            <p:cNvPr id="1801" name="Google Shape;1801;p5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55"/>
          <p:cNvGrpSpPr/>
          <p:nvPr/>
        </p:nvGrpSpPr>
        <p:grpSpPr>
          <a:xfrm>
            <a:off x="7735904" y="2981098"/>
            <a:ext cx="120867" cy="107218"/>
            <a:chOff x="4929875" y="2065025"/>
            <a:chExt cx="49625" cy="44025"/>
          </a:xfrm>
        </p:grpSpPr>
        <p:sp>
          <p:nvSpPr>
            <p:cNvPr id="1804" name="Google Shape;1804;p5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 name="Google Shape;1806;p55"/>
          <p:cNvGrpSpPr/>
          <p:nvPr/>
        </p:nvGrpSpPr>
        <p:grpSpPr>
          <a:xfrm>
            <a:off x="8064572" y="2984112"/>
            <a:ext cx="70206" cy="101191"/>
            <a:chOff x="5083925" y="2066350"/>
            <a:chExt cx="28825" cy="41550"/>
          </a:xfrm>
        </p:grpSpPr>
        <p:sp>
          <p:nvSpPr>
            <p:cNvPr id="1807" name="Google Shape;1807;p5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55"/>
          <p:cNvGrpSpPr/>
          <p:nvPr/>
        </p:nvGrpSpPr>
        <p:grpSpPr>
          <a:xfrm>
            <a:off x="7096126" y="2999759"/>
            <a:ext cx="181026" cy="69896"/>
            <a:chOff x="4659775" y="2072775"/>
            <a:chExt cx="74325" cy="28700"/>
          </a:xfrm>
        </p:grpSpPr>
        <p:sp>
          <p:nvSpPr>
            <p:cNvPr id="1810" name="Google Shape;1810;p5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5"/>
          <p:cNvGrpSpPr/>
          <p:nvPr/>
        </p:nvGrpSpPr>
        <p:grpSpPr>
          <a:xfrm>
            <a:off x="8015982" y="2790324"/>
            <a:ext cx="167387" cy="89197"/>
            <a:chOff x="4662475" y="1976500"/>
            <a:chExt cx="68725" cy="36625"/>
          </a:xfrm>
        </p:grpSpPr>
        <p:sp>
          <p:nvSpPr>
            <p:cNvPr id="1814" name="Google Shape;1814;p5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5"/>
          <p:cNvGrpSpPr/>
          <p:nvPr/>
        </p:nvGrpSpPr>
        <p:grpSpPr>
          <a:xfrm>
            <a:off x="7712887" y="2793764"/>
            <a:ext cx="166899" cy="82317"/>
            <a:chOff x="4920150" y="1977875"/>
            <a:chExt cx="68525" cy="33800"/>
          </a:xfrm>
        </p:grpSpPr>
        <p:sp>
          <p:nvSpPr>
            <p:cNvPr id="1818" name="Google Shape;1818;p5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5"/>
          <p:cNvGrpSpPr/>
          <p:nvPr/>
        </p:nvGrpSpPr>
        <p:grpSpPr>
          <a:xfrm>
            <a:off x="7124044" y="3197682"/>
            <a:ext cx="125190" cy="127859"/>
            <a:chOff x="4676550" y="2160575"/>
            <a:chExt cx="51400" cy="52500"/>
          </a:xfrm>
        </p:grpSpPr>
        <p:sp>
          <p:nvSpPr>
            <p:cNvPr id="1822" name="Google Shape;1822;p5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 name="Google Shape;1825;p55"/>
          <p:cNvGrpSpPr/>
          <p:nvPr/>
        </p:nvGrpSpPr>
        <p:grpSpPr>
          <a:xfrm>
            <a:off x="7421302" y="3204714"/>
            <a:ext cx="145405" cy="113794"/>
            <a:chOff x="4768325" y="2163475"/>
            <a:chExt cx="59700" cy="46725"/>
          </a:xfrm>
        </p:grpSpPr>
        <p:sp>
          <p:nvSpPr>
            <p:cNvPr id="1826" name="Google Shape;1826;p5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8" name="Google Shape;1828;p5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4" name="Google Shape;1834;p55"/>
          <p:cNvGrpSpPr/>
          <p:nvPr/>
        </p:nvGrpSpPr>
        <p:grpSpPr>
          <a:xfrm>
            <a:off x="7437621" y="3459808"/>
            <a:ext cx="112768" cy="106853"/>
            <a:chOff x="4768575" y="2253950"/>
            <a:chExt cx="46300" cy="43875"/>
          </a:xfrm>
        </p:grpSpPr>
        <p:sp>
          <p:nvSpPr>
            <p:cNvPr id="1835" name="Google Shape;1835;p5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7" name="Google Shape;1837;p55"/>
          <p:cNvGrpSpPr/>
          <p:nvPr/>
        </p:nvGrpSpPr>
        <p:grpSpPr>
          <a:xfrm>
            <a:off x="7737243" y="3948834"/>
            <a:ext cx="118187" cy="146246"/>
            <a:chOff x="4960900" y="2433225"/>
            <a:chExt cx="48525" cy="60050"/>
          </a:xfrm>
        </p:grpSpPr>
        <p:sp>
          <p:nvSpPr>
            <p:cNvPr id="1838" name="Google Shape;1838;p5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 name="Google Shape;1840;p55"/>
          <p:cNvGrpSpPr/>
          <p:nvPr/>
        </p:nvGrpSpPr>
        <p:grpSpPr>
          <a:xfrm>
            <a:off x="7425808" y="4212895"/>
            <a:ext cx="136394" cy="143810"/>
            <a:chOff x="4854075" y="2527625"/>
            <a:chExt cx="56000" cy="59050"/>
          </a:xfrm>
        </p:grpSpPr>
        <p:sp>
          <p:nvSpPr>
            <p:cNvPr id="1841" name="Google Shape;1841;p5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3" name="Google Shape;1843;p5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6" name="Google Shape;1846;p55"/>
          <p:cNvGrpSpPr/>
          <p:nvPr/>
        </p:nvGrpSpPr>
        <p:grpSpPr>
          <a:xfrm>
            <a:off x="8050020" y="3676639"/>
            <a:ext cx="99312" cy="160797"/>
            <a:chOff x="5059700" y="2334775"/>
            <a:chExt cx="40775" cy="66025"/>
          </a:xfrm>
        </p:grpSpPr>
        <p:sp>
          <p:nvSpPr>
            <p:cNvPr id="1847" name="Google Shape;1847;p5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55"/>
          <p:cNvGrpSpPr/>
          <p:nvPr/>
        </p:nvGrpSpPr>
        <p:grpSpPr>
          <a:xfrm>
            <a:off x="8007184" y="3941771"/>
            <a:ext cx="184984" cy="160371"/>
            <a:chOff x="5037700" y="2430325"/>
            <a:chExt cx="75950" cy="65850"/>
          </a:xfrm>
        </p:grpSpPr>
        <p:sp>
          <p:nvSpPr>
            <p:cNvPr id="1857" name="Google Shape;1857;p5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9" name="Google Shape;1859;p55"/>
          <p:cNvGrpSpPr/>
          <p:nvPr/>
        </p:nvGrpSpPr>
        <p:grpSpPr>
          <a:xfrm>
            <a:off x="7426689" y="3708223"/>
            <a:ext cx="173014" cy="97629"/>
            <a:chOff x="4756975" y="2341800"/>
            <a:chExt cx="91975" cy="51925"/>
          </a:xfrm>
        </p:grpSpPr>
        <p:sp>
          <p:nvSpPr>
            <p:cNvPr id="1860" name="Google Shape;1860;p5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5"/>
          <p:cNvGrpSpPr/>
          <p:nvPr/>
        </p:nvGrpSpPr>
        <p:grpSpPr>
          <a:xfrm>
            <a:off x="7693626" y="4196920"/>
            <a:ext cx="212497" cy="175761"/>
            <a:chOff x="4943575" y="2516350"/>
            <a:chExt cx="98675" cy="81700"/>
          </a:xfrm>
        </p:grpSpPr>
        <p:sp>
          <p:nvSpPr>
            <p:cNvPr id="1881" name="Google Shape;1881;p5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59" name="Google Shape;1959;p5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967"/>
        <p:cNvGrpSpPr/>
        <p:nvPr/>
      </p:nvGrpSpPr>
      <p:grpSpPr>
        <a:xfrm>
          <a:off x="0" y="0"/>
          <a:ext cx="0" cy="0"/>
          <a:chOff x="0" y="0"/>
          <a:chExt cx="0" cy="0"/>
        </a:xfrm>
      </p:grpSpPr>
      <p:grpSp>
        <p:nvGrpSpPr>
          <p:cNvPr id="1968" name="Google Shape;1968;p56"/>
          <p:cNvGrpSpPr/>
          <p:nvPr/>
        </p:nvGrpSpPr>
        <p:grpSpPr>
          <a:xfrm>
            <a:off x="752796" y="2869970"/>
            <a:ext cx="2622876" cy="1333540"/>
            <a:chOff x="238125" y="1038125"/>
            <a:chExt cx="7146800" cy="3633625"/>
          </a:xfrm>
        </p:grpSpPr>
        <p:sp>
          <p:nvSpPr>
            <p:cNvPr id="1969" name="Google Shape;1969;p5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1" name="Google Shape;3541;p56"/>
          <p:cNvGrpSpPr/>
          <p:nvPr/>
        </p:nvGrpSpPr>
        <p:grpSpPr>
          <a:xfrm>
            <a:off x="6681268" y="3584496"/>
            <a:ext cx="560636" cy="516497"/>
            <a:chOff x="6652051" y="3714143"/>
            <a:chExt cx="560636" cy="516497"/>
          </a:xfrm>
        </p:grpSpPr>
        <p:grpSp>
          <p:nvGrpSpPr>
            <p:cNvPr id="3542" name="Google Shape;3542;p56"/>
            <p:cNvGrpSpPr/>
            <p:nvPr/>
          </p:nvGrpSpPr>
          <p:grpSpPr>
            <a:xfrm>
              <a:off x="6669657" y="3716715"/>
              <a:ext cx="466768" cy="464314"/>
              <a:chOff x="3139766" y="765669"/>
              <a:chExt cx="886380" cy="881888"/>
            </a:xfrm>
          </p:grpSpPr>
          <p:grpSp>
            <p:nvGrpSpPr>
              <p:cNvPr id="3543" name="Google Shape;3543;p56"/>
              <p:cNvGrpSpPr/>
              <p:nvPr/>
            </p:nvGrpSpPr>
            <p:grpSpPr>
              <a:xfrm>
                <a:off x="3139766" y="765669"/>
                <a:ext cx="886380" cy="881888"/>
                <a:chOff x="3139766" y="765669"/>
                <a:chExt cx="886380" cy="881888"/>
              </a:xfrm>
            </p:grpSpPr>
            <p:sp>
              <p:nvSpPr>
                <p:cNvPr id="3544" name="Google Shape;3544;p5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3" name="Google Shape;3553;p5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57" name="Google Shape;3557;p5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8" name="Google Shape;3558;p56"/>
          <p:cNvGrpSpPr/>
          <p:nvPr/>
        </p:nvGrpSpPr>
        <p:grpSpPr>
          <a:xfrm>
            <a:off x="7679978" y="3065079"/>
            <a:ext cx="104231" cy="320340"/>
            <a:chOff x="7564426" y="3224343"/>
            <a:chExt cx="119985" cy="368801"/>
          </a:xfrm>
        </p:grpSpPr>
        <p:sp>
          <p:nvSpPr>
            <p:cNvPr id="3559" name="Google Shape;3559;p5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56"/>
          <p:cNvGrpSpPr/>
          <p:nvPr/>
        </p:nvGrpSpPr>
        <p:grpSpPr>
          <a:xfrm>
            <a:off x="7379466" y="3059180"/>
            <a:ext cx="189489" cy="332132"/>
            <a:chOff x="8370831" y="3202002"/>
            <a:chExt cx="218129" cy="382376"/>
          </a:xfrm>
        </p:grpSpPr>
        <p:sp>
          <p:nvSpPr>
            <p:cNvPr id="3562" name="Google Shape;3562;p5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4" name="Google Shape;3564;p56"/>
          <p:cNvGrpSpPr/>
          <p:nvPr/>
        </p:nvGrpSpPr>
        <p:grpSpPr>
          <a:xfrm>
            <a:off x="8102855" y="3470312"/>
            <a:ext cx="309429" cy="267000"/>
            <a:chOff x="6742064" y="3750480"/>
            <a:chExt cx="399315" cy="344560"/>
          </a:xfrm>
        </p:grpSpPr>
        <p:sp>
          <p:nvSpPr>
            <p:cNvPr id="3565" name="Google Shape;3565;p5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56"/>
          <p:cNvGrpSpPr/>
          <p:nvPr/>
        </p:nvGrpSpPr>
        <p:grpSpPr>
          <a:xfrm>
            <a:off x="7641874" y="3821360"/>
            <a:ext cx="180437" cy="281608"/>
            <a:chOff x="7248525" y="3739696"/>
            <a:chExt cx="230531" cy="359790"/>
          </a:xfrm>
        </p:grpSpPr>
        <p:sp>
          <p:nvSpPr>
            <p:cNvPr id="3568" name="Google Shape;3568;p5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0" name="Google Shape;3570;p56"/>
          <p:cNvGrpSpPr/>
          <p:nvPr/>
        </p:nvGrpSpPr>
        <p:grpSpPr>
          <a:xfrm>
            <a:off x="7887794" y="3464584"/>
            <a:ext cx="162896" cy="278710"/>
            <a:chOff x="7601242" y="3729267"/>
            <a:chExt cx="222566" cy="380803"/>
          </a:xfrm>
        </p:grpSpPr>
        <p:sp>
          <p:nvSpPr>
            <p:cNvPr id="3571" name="Google Shape;3571;p5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73" name="Google Shape;3573;p5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4" name="Google Shape;3574;p56"/>
          <p:cNvGrpSpPr/>
          <p:nvPr/>
        </p:nvGrpSpPr>
        <p:grpSpPr>
          <a:xfrm>
            <a:off x="7377439" y="3465724"/>
            <a:ext cx="193543" cy="275990"/>
            <a:chOff x="8304647" y="3738687"/>
            <a:chExt cx="225076" cy="320956"/>
          </a:xfrm>
        </p:grpSpPr>
        <p:sp>
          <p:nvSpPr>
            <p:cNvPr id="3575" name="Google Shape;3575;p5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8" name="Google Shape;3578;p56"/>
          <p:cNvGrpSpPr/>
          <p:nvPr/>
        </p:nvGrpSpPr>
        <p:grpSpPr>
          <a:xfrm>
            <a:off x="7649932" y="3465724"/>
            <a:ext cx="178492" cy="275990"/>
            <a:chOff x="8615101" y="3738687"/>
            <a:chExt cx="207573" cy="320956"/>
          </a:xfrm>
        </p:grpSpPr>
        <p:sp>
          <p:nvSpPr>
            <p:cNvPr id="3579" name="Google Shape;3579;p5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2" name="Google Shape;3582;p5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3" name="Google Shape;3583;p56"/>
          <p:cNvGrpSpPr/>
          <p:nvPr/>
        </p:nvGrpSpPr>
        <p:grpSpPr>
          <a:xfrm>
            <a:off x="7875463" y="3868385"/>
            <a:ext cx="187557" cy="187557"/>
            <a:chOff x="8565775" y="671075"/>
            <a:chExt cx="441000" cy="441000"/>
          </a:xfrm>
        </p:grpSpPr>
        <p:sp>
          <p:nvSpPr>
            <p:cNvPr id="3584" name="Google Shape;3584;p5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86" name="Google Shape;3586;p5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8" name="Google Shape;3588;p56"/>
          <p:cNvGrpSpPr/>
          <p:nvPr/>
        </p:nvGrpSpPr>
        <p:grpSpPr>
          <a:xfrm>
            <a:off x="6029935" y="2940910"/>
            <a:ext cx="587865" cy="517731"/>
            <a:chOff x="6000718" y="3070557"/>
            <a:chExt cx="587865" cy="517731"/>
          </a:xfrm>
        </p:grpSpPr>
        <p:sp>
          <p:nvSpPr>
            <p:cNvPr id="3589" name="Google Shape;3589;p5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56"/>
          <p:cNvGrpSpPr/>
          <p:nvPr/>
        </p:nvGrpSpPr>
        <p:grpSpPr>
          <a:xfrm>
            <a:off x="6044740" y="3584570"/>
            <a:ext cx="557665" cy="516387"/>
            <a:chOff x="6015523" y="3714217"/>
            <a:chExt cx="557665" cy="516387"/>
          </a:xfrm>
        </p:grpSpPr>
        <p:grpSp>
          <p:nvGrpSpPr>
            <p:cNvPr id="3600" name="Google Shape;3600;p56"/>
            <p:cNvGrpSpPr/>
            <p:nvPr/>
          </p:nvGrpSpPr>
          <p:grpSpPr>
            <a:xfrm>
              <a:off x="6036094" y="3716980"/>
              <a:ext cx="529822" cy="510480"/>
              <a:chOff x="3148311" y="-545634"/>
              <a:chExt cx="1006118" cy="969572"/>
            </a:xfrm>
          </p:grpSpPr>
          <p:sp>
            <p:nvSpPr>
              <p:cNvPr id="3601" name="Google Shape;3601;p5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1" name="Google Shape;3611;p5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2" name="Google Shape;3612;p56"/>
          <p:cNvGrpSpPr/>
          <p:nvPr/>
        </p:nvGrpSpPr>
        <p:grpSpPr>
          <a:xfrm>
            <a:off x="6673522" y="2943981"/>
            <a:ext cx="576302" cy="511871"/>
            <a:chOff x="6644304" y="3073628"/>
            <a:chExt cx="576302" cy="511871"/>
          </a:xfrm>
        </p:grpSpPr>
        <p:grpSp>
          <p:nvGrpSpPr>
            <p:cNvPr id="3613" name="Google Shape;3613;p56"/>
            <p:cNvGrpSpPr/>
            <p:nvPr/>
          </p:nvGrpSpPr>
          <p:grpSpPr>
            <a:xfrm>
              <a:off x="6712169" y="3073651"/>
              <a:ext cx="481611" cy="506713"/>
              <a:chOff x="1833536" y="-546641"/>
              <a:chExt cx="914567" cy="962419"/>
            </a:xfrm>
          </p:grpSpPr>
          <p:grpSp>
            <p:nvGrpSpPr>
              <p:cNvPr id="3614" name="Google Shape;3614;p56"/>
              <p:cNvGrpSpPr/>
              <p:nvPr/>
            </p:nvGrpSpPr>
            <p:grpSpPr>
              <a:xfrm>
                <a:off x="1833536" y="-524249"/>
                <a:ext cx="914567" cy="940027"/>
                <a:chOff x="1833536" y="-524249"/>
                <a:chExt cx="914567" cy="940027"/>
              </a:xfrm>
            </p:grpSpPr>
            <p:sp>
              <p:nvSpPr>
                <p:cNvPr id="3615" name="Google Shape;3615;p5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0" name="Google Shape;3620;p5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4" name="Google Shape;3624;p5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56"/>
          <p:cNvGrpSpPr/>
          <p:nvPr/>
        </p:nvGrpSpPr>
        <p:grpSpPr>
          <a:xfrm>
            <a:off x="5938558" y="1033351"/>
            <a:ext cx="2435960" cy="1297725"/>
            <a:chOff x="233350" y="949250"/>
            <a:chExt cx="7137300" cy="3802300"/>
          </a:xfrm>
        </p:grpSpPr>
        <p:sp>
          <p:nvSpPr>
            <p:cNvPr id="3626" name="Google Shape;3626;p5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56"/>
          <p:cNvGrpSpPr/>
          <p:nvPr/>
        </p:nvGrpSpPr>
        <p:grpSpPr>
          <a:xfrm>
            <a:off x="731715" y="995041"/>
            <a:ext cx="2665073" cy="1317140"/>
            <a:chOff x="793334" y="1192826"/>
            <a:chExt cx="2665073" cy="1317140"/>
          </a:xfrm>
        </p:grpSpPr>
        <p:sp>
          <p:nvSpPr>
            <p:cNvPr id="3678" name="Google Shape;3678;p5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5" name="Google Shape;7645;p56"/>
          <p:cNvGrpSpPr/>
          <p:nvPr/>
        </p:nvGrpSpPr>
        <p:grpSpPr>
          <a:xfrm>
            <a:off x="3450485" y="919691"/>
            <a:ext cx="2310381" cy="1488888"/>
            <a:chOff x="229225" y="549050"/>
            <a:chExt cx="7161750" cy="4615275"/>
          </a:xfrm>
        </p:grpSpPr>
        <p:sp>
          <p:nvSpPr>
            <p:cNvPr id="7646" name="Google Shape;7646;p5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56"/>
          <p:cNvGrpSpPr/>
          <p:nvPr/>
        </p:nvGrpSpPr>
        <p:grpSpPr>
          <a:xfrm>
            <a:off x="3548403" y="2849588"/>
            <a:ext cx="2310282" cy="1374222"/>
            <a:chOff x="238125" y="732525"/>
            <a:chExt cx="7130500" cy="4241425"/>
          </a:xfrm>
        </p:grpSpPr>
        <p:sp>
          <p:nvSpPr>
            <p:cNvPr id="7764" name="Google Shape;7764;p5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881"/>
        <p:cNvGrpSpPr/>
        <p:nvPr/>
      </p:nvGrpSpPr>
      <p:grpSpPr>
        <a:xfrm>
          <a:off x="0" y="0"/>
          <a:ext cx="0" cy="0"/>
          <a:chOff x="0" y="0"/>
          <a:chExt cx="0" cy="0"/>
        </a:xfrm>
      </p:grpSpPr>
      <p:grpSp>
        <p:nvGrpSpPr>
          <p:cNvPr id="7882" name="Google Shape;7882;p57"/>
          <p:cNvGrpSpPr/>
          <p:nvPr/>
        </p:nvGrpSpPr>
        <p:grpSpPr>
          <a:xfrm>
            <a:off x="2100560" y="3398663"/>
            <a:ext cx="1102891" cy="760337"/>
            <a:chOff x="4967783" y="2151471"/>
            <a:chExt cx="3920692" cy="2702940"/>
          </a:xfrm>
        </p:grpSpPr>
        <p:grpSp>
          <p:nvGrpSpPr>
            <p:cNvPr id="7883" name="Google Shape;7883;p57"/>
            <p:cNvGrpSpPr/>
            <p:nvPr/>
          </p:nvGrpSpPr>
          <p:grpSpPr>
            <a:xfrm>
              <a:off x="5045709" y="2252109"/>
              <a:ext cx="3761071" cy="2501708"/>
              <a:chOff x="2691784" y="1805334"/>
              <a:chExt cx="3761071" cy="2501708"/>
            </a:xfrm>
          </p:grpSpPr>
          <p:sp>
            <p:nvSpPr>
              <p:cNvPr id="7884" name="Google Shape;7884;p5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1" name="Google Shape;7891;p57"/>
            <p:cNvGrpSpPr/>
            <p:nvPr/>
          </p:nvGrpSpPr>
          <p:grpSpPr>
            <a:xfrm>
              <a:off x="4967783" y="2151471"/>
              <a:ext cx="3920692" cy="2702940"/>
              <a:chOff x="2613858" y="1704696"/>
              <a:chExt cx="3920692" cy="2702940"/>
            </a:xfrm>
          </p:grpSpPr>
          <p:sp>
            <p:nvSpPr>
              <p:cNvPr id="7892" name="Google Shape;7892;p5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97" name="Google Shape;7897;p57"/>
          <p:cNvGrpSpPr/>
          <p:nvPr/>
        </p:nvGrpSpPr>
        <p:grpSpPr>
          <a:xfrm>
            <a:off x="3504468" y="1286940"/>
            <a:ext cx="1561911" cy="708580"/>
            <a:chOff x="3530532" y="1496185"/>
            <a:chExt cx="1561911" cy="708580"/>
          </a:xfrm>
        </p:grpSpPr>
        <p:grpSp>
          <p:nvGrpSpPr>
            <p:cNvPr id="7898" name="Google Shape;7898;p57"/>
            <p:cNvGrpSpPr/>
            <p:nvPr/>
          </p:nvGrpSpPr>
          <p:grpSpPr>
            <a:xfrm>
              <a:off x="3720318" y="1857562"/>
              <a:ext cx="1372125" cy="54"/>
              <a:chOff x="3720318" y="1857562"/>
              <a:chExt cx="1372125" cy="54"/>
            </a:xfrm>
          </p:grpSpPr>
          <p:cxnSp>
            <p:nvCxnSpPr>
              <p:cNvPr id="7899" name="Google Shape;7899;p57"/>
              <p:cNvCxnSpPr>
                <a:endCxn id="7900"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1" name="Google Shape;7901;p5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2" name="Google Shape;7902;p5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903" name="Google Shape;7903;p57"/>
              <p:cNvCxnSpPr>
                <a:stCxn id="7900"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904" name="Google Shape;7904;p57"/>
            <p:cNvGrpSpPr/>
            <p:nvPr/>
          </p:nvGrpSpPr>
          <p:grpSpPr>
            <a:xfrm>
              <a:off x="3567462" y="1496185"/>
              <a:ext cx="286587" cy="272914"/>
              <a:chOff x="3567462" y="1496185"/>
              <a:chExt cx="286587" cy="272914"/>
            </a:xfrm>
          </p:grpSpPr>
          <p:cxnSp>
            <p:nvCxnSpPr>
              <p:cNvPr id="7905" name="Google Shape;7905;p5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06" name="Google Shape;7906;p57"/>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7" name="Google Shape;7907;p5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9" name="Google Shape;7909;p57"/>
            <p:cNvGrpSpPr/>
            <p:nvPr/>
          </p:nvGrpSpPr>
          <p:grpSpPr>
            <a:xfrm>
              <a:off x="3929014" y="1960574"/>
              <a:ext cx="286587" cy="242378"/>
              <a:chOff x="3929014" y="1960574"/>
              <a:chExt cx="286587" cy="242378"/>
            </a:xfrm>
          </p:grpSpPr>
          <p:cxnSp>
            <p:nvCxnSpPr>
              <p:cNvPr id="7910" name="Google Shape;7910;p5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911" name="Google Shape;7911;p57"/>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57"/>
            <p:cNvGrpSpPr/>
            <p:nvPr/>
          </p:nvGrpSpPr>
          <p:grpSpPr>
            <a:xfrm>
              <a:off x="4290828" y="1496185"/>
              <a:ext cx="286587" cy="272914"/>
              <a:chOff x="4290828" y="1496185"/>
              <a:chExt cx="286587" cy="272914"/>
            </a:xfrm>
          </p:grpSpPr>
          <p:cxnSp>
            <p:nvCxnSpPr>
              <p:cNvPr id="7913" name="Google Shape;7913;p5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914" name="Google Shape;7914;p57"/>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5" name="Google Shape;7915;p5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6" name="Google Shape;7916;p57"/>
            <p:cNvGrpSpPr/>
            <p:nvPr/>
          </p:nvGrpSpPr>
          <p:grpSpPr>
            <a:xfrm>
              <a:off x="4657726" y="1959674"/>
              <a:ext cx="286500" cy="245092"/>
              <a:chOff x="4657726" y="1959674"/>
              <a:chExt cx="286500" cy="245092"/>
            </a:xfrm>
          </p:grpSpPr>
          <p:cxnSp>
            <p:nvCxnSpPr>
              <p:cNvPr id="7917" name="Google Shape;7917;p5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918" name="Google Shape;7918;p5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9" name="Google Shape;7919;p57"/>
          <p:cNvGrpSpPr/>
          <p:nvPr/>
        </p:nvGrpSpPr>
        <p:grpSpPr>
          <a:xfrm>
            <a:off x="3486488" y="2149036"/>
            <a:ext cx="1597045" cy="378522"/>
            <a:chOff x="3512551" y="2358282"/>
            <a:chExt cx="1597045" cy="378522"/>
          </a:xfrm>
        </p:grpSpPr>
        <p:grpSp>
          <p:nvGrpSpPr>
            <p:cNvPr id="7920" name="Google Shape;7920;p57"/>
            <p:cNvGrpSpPr/>
            <p:nvPr/>
          </p:nvGrpSpPr>
          <p:grpSpPr>
            <a:xfrm>
              <a:off x="3738198" y="2553002"/>
              <a:ext cx="1145834" cy="117"/>
              <a:chOff x="3738198" y="2553002"/>
              <a:chExt cx="1145834" cy="117"/>
            </a:xfrm>
          </p:grpSpPr>
          <p:cxnSp>
            <p:nvCxnSpPr>
              <p:cNvPr id="7921" name="Google Shape;7921;p5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2" name="Google Shape;7922;p5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923" name="Google Shape;7923;p57"/>
              <p:cNvCxnSpPr>
                <a:stCxn id="7924" idx="6"/>
                <a:endCxn id="7925"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926" name="Google Shape;7926;p57"/>
            <p:cNvGrpSpPr/>
            <p:nvPr/>
          </p:nvGrpSpPr>
          <p:grpSpPr>
            <a:xfrm>
              <a:off x="3969644" y="2440153"/>
              <a:ext cx="225853" cy="296651"/>
              <a:chOff x="3969644" y="2440153"/>
              <a:chExt cx="225853" cy="296651"/>
            </a:xfrm>
          </p:grpSpPr>
          <p:cxnSp>
            <p:nvCxnSpPr>
              <p:cNvPr id="7927" name="Google Shape;7927;p57"/>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7925" name="Google Shape;7925;p57"/>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7"/>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9" name="Google Shape;7929;p57"/>
            <p:cNvGrpSpPr/>
            <p:nvPr/>
          </p:nvGrpSpPr>
          <p:grpSpPr>
            <a:xfrm>
              <a:off x="4426818" y="2358282"/>
              <a:ext cx="225613" cy="307569"/>
              <a:chOff x="4426818" y="2358282"/>
              <a:chExt cx="225613" cy="307569"/>
            </a:xfrm>
          </p:grpSpPr>
          <p:cxnSp>
            <p:nvCxnSpPr>
              <p:cNvPr id="7930" name="Google Shape;7930;p57"/>
              <p:cNvCxnSpPr>
                <a:stCxn id="7931"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932" name="Google Shape;7932;p57"/>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7"/>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3" name="Google Shape;7933;p57"/>
            <p:cNvGrpSpPr/>
            <p:nvPr/>
          </p:nvGrpSpPr>
          <p:grpSpPr>
            <a:xfrm>
              <a:off x="4883984" y="2440153"/>
              <a:ext cx="225613" cy="296486"/>
              <a:chOff x="4883984" y="2440153"/>
              <a:chExt cx="225613" cy="296486"/>
            </a:xfrm>
          </p:grpSpPr>
          <p:cxnSp>
            <p:nvCxnSpPr>
              <p:cNvPr id="7934" name="Google Shape;7934;p57"/>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7935" name="Google Shape;7935;p57"/>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7"/>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57"/>
            <p:cNvGrpSpPr/>
            <p:nvPr/>
          </p:nvGrpSpPr>
          <p:grpSpPr>
            <a:xfrm>
              <a:off x="3512551" y="2358356"/>
              <a:ext cx="225647" cy="307629"/>
              <a:chOff x="2182679" y="2005014"/>
              <a:chExt cx="792300" cy="1080158"/>
            </a:xfrm>
          </p:grpSpPr>
          <p:cxnSp>
            <p:nvCxnSpPr>
              <p:cNvPr id="7938" name="Google Shape;7938;p57"/>
              <p:cNvCxnSpPr>
                <a:stCxn id="7939"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924" name="Google Shape;7924;p5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0" name="Google Shape;7940;p57"/>
          <p:cNvGrpSpPr/>
          <p:nvPr/>
        </p:nvGrpSpPr>
        <p:grpSpPr>
          <a:xfrm>
            <a:off x="6846570" y="972834"/>
            <a:ext cx="1559809" cy="722610"/>
            <a:chOff x="634175" y="2986275"/>
            <a:chExt cx="3147949" cy="1458344"/>
          </a:xfrm>
        </p:grpSpPr>
        <p:cxnSp>
          <p:nvCxnSpPr>
            <p:cNvPr id="7941" name="Google Shape;7941;p57"/>
            <p:cNvCxnSpPr>
              <a:stCxn id="7942" idx="4"/>
              <a:endCxn id="7943"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44" name="Google Shape;7944;p57"/>
            <p:cNvCxnSpPr>
              <a:stCxn id="7943" idx="0"/>
              <a:endCxn id="7945"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46" name="Google Shape;7946;p57"/>
            <p:cNvCxnSpPr>
              <a:stCxn id="7945" idx="4"/>
              <a:endCxn id="7947"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48" name="Google Shape;7948;p57"/>
            <p:cNvCxnSpPr>
              <a:stCxn id="7947" idx="0"/>
              <a:endCxn id="7949"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49" name="Google Shape;7949;p5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5" name="Google Shape;7945;p5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2" name="Google Shape;7942;p5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7" name="Google Shape;7947;p5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43" name="Google Shape;7943;p5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50" name="Google Shape;7950;p57"/>
          <p:cNvGrpSpPr/>
          <p:nvPr/>
        </p:nvGrpSpPr>
        <p:grpSpPr>
          <a:xfrm>
            <a:off x="3500360" y="2682741"/>
            <a:ext cx="1570719" cy="294123"/>
            <a:chOff x="998425" y="1182125"/>
            <a:chExt cx="1065400" cy="199500"/>
          </a:xfrm>
        </p:grpSpPr>
        <p:sp>
          <p:nvSpPr>
            <p:cNvPr id="7951" name="Google Shape;7951;p5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7"/>
          <p:cNvGrpSpPr/>
          <p:nvPr/>
        </p:nvGrpSpPr>
        <p:grpSpPr>
          <a:xfrm>
            <a:off x="6843616" y="1800228"/>
            <a:ext cx="1565716" cy="366729"/>
            <a:chOff x="1247650" y="2075423"/>
            <a:chExt cx="6648477" cy="1557238"/>
          </a:xfrm>
        </p:grpSpPr>
        <p:sp>
          <p:nvSpPr>
            <p:cNvPr id="7957" name="Google Shape;7957;p5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7"/>
          <p:cNvGrpSpPr/>
          <p:nvPr/>
        </p:nvGrpSpPr>
        <p:grpSpPr>
          <a:xfrm>
            <a:off x="6827928" y="2948932"/>
            <a:ext cx="1597092" cy="663663"/>
            <a:chOff x="6796238" y="3158184"/>
            <a:chExt cx="1630351" cy="677483"/>
          </a:xfrm>
        </p:grpSpPr>
        <p:cxnSp>
          <p:nvCxnSpPr>
            <p:cNvPr id="7964" name="Google Shape;7964;p57"/>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965" name="Google Shape;7965;p57"/>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7966" name="Google Shape;7966;p57"/>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7967" name="Google Shape;7967;p57"/>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7968" name="Google Shape;7968;p57"/>
            <p:cNvGrpSpPr/>
            <p:nvPr/>
          </p:nvGrpSpPr>
          <p:grpSpPr>
            <a:xfrm>
              <a:off x="6796238" y="3311904"/>
              <a:ext cx="1630351" cy="377711"/>
              <a:chOff x="6796238" y="3311904"/>
              <a:chExt cx="1630351" cy="377711"/>
            </a:xfrm>
          </p:grpSpPr>
          <p:sp>
            <p:nvSpPr>
              <p:cNvPr id="7969" name="Google Shape;7969;p57"/>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7"/>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7"/>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72" name="Google Shape;7972;p57"/>
          <p:cNvGrpSpPr/>
          <p:nvPr/>
        </p:nvGrpSpPr>
        <p:grpSpPr>
          <a:xfrm>
            <a:off x="5349066" y="970435"/>
            <a:ext cx="1368606" cy="1593805"/>
            <a:chOff x="1839112" y="2209163"/>
            <a:chExt cx="1918159" cy="2233784"/>
          </a:xfrm>
        </p:grpSpPr>
        <p:sp>
          <p:nvSpPr>
            <p:cNvPr id="7973" name="Google Shape;7973;p5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76" name="Google Shape;7976;p57"/>
            <p:cNvCxnSpPr>
              <a:stCxn id="7973" idx="6"/>
              <a:endCxn id="7974"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77" name="Google Shape;7977;p57"/>
            <p:cNvCxnSpPr>
              <a:stCxn id="7974" idx="4"/>
              <a:endCxn id="7978"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79" name="Google Shape;7979;p57"/>
            <p:cNvCxnSpPr>
              <a:stCxn id="7978" idx="6"/>
              <a:endCxn id="7975"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80" name="Google Shape;7980;p57"/>
            <p:cNvCxnSpPr>
              <a:stCxn id="7975" idx="4"/>
              <a:endCxn id="7981"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78" name="Google Shape;7978;p5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83" name="Google Shape;7983;p57"/>
            <p:cNvCxnSpPr>
              <a:endCxn id="7982"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84" name="Google Shape;7984;p57"/>
          <p:cNvGrpSpPr/>
          <p:nvPr/>
        </p:nvGrpSpPr>
        <p:grpSpPr>
          <a:xfrm>
            <a:off x="3481439" y="976671"/>
            <a:ext cx="1637968" cy="154942"/>
            <a:chOff x="238125" y="2506075"/>
            <a:chExt cx="7115411" cy="673075"/>
          </a:xfrm>
        </p:grpSpPr>
        <p:sp>
          <p:nvSpPr>
            <p:cNvPr id="7985" name="Google Shape;7985;p5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57"/>
          <p:cNvGrpSpPr/>
          <p:nvPr/>
        </p:nvGrpSpPr>
        <p:grpSpPr>
          <a:xfrm>
            <a:off x="720124" y="1298269"/>
            <a:ext cx="2476762" cy="91743"/>
            <a:chOff x="1464850" y="436376"/>
            <a:chExt cx="6001362" cy="222300"/>
          </a:xfrm>
        </p:grpSpPr>
        <p:sp>
          <p:nvSpPr>
            <p:cNvPr id="7991" name="Google Shape;7991;p5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96" name="Google Shape;7996;p5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97" name="Google Shape;7997;p5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98" name="Google Shape;7998;p5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99" name="Google Shape;7999;p5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000" name="Google Shape;8000;p57"/>
          <p:cNvGrpSpPr/>
          <p:nvPr/>
        </p:nvGrpSpPr>
        <p:grpSpPr>
          <a:xfrm>
            <a:off x="706391" y="2533734"/>
            <a:ext cx="1452862" cy="651872"/>
            <a:chOff x="803162" y="2667727"/>
            <a:chExt cx="1412054" cy="633562"/>
          </a:xfrm>
        </p:grpSpPr>
        <p:cxnSp>
          <p:nvCxnSpPr>
            <p:cNvPr id="8001" name="Google Shape;8001;p57"/>
            <p:cNvCxnSpPr>
              <a:stCxn id="8002" idx="2"/>
              <a:endCxn id="8003"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4" name="Google Shape;8004;p57"/>
            <p:cNvCxnSpPr>
              <a:stCxn id="8005" idx="0"/>
              <a:endCxn id="8002"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6" name="Google Shape;8006;p57"/>
            <p:cNvCxnSpPr>
              <a:stCxn id="8005" idx="2"/>
              <a:endCxn id="8007"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08" name="Google Shape;8008;p57"/>
            <p:cNvCxnSpPr>
              <a:stCxn id="8009" idx="0"/>
              <a:endCxn id="8005"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0" name="Google Shape;8010;p57"/>
            <p:cNvCxnSpPr>
              <a:stCxn id="8003" idx="2"/>
              <a:endCxn id="8011"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012" name="Google Shape;8012;p57"/>
            <p:cNvCxnSpPr>
              <a:stCxn id="8013" idx="0"/>
              <a:endCxn id="8003"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009" name="Google Shape;8009;p57"/>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7" name="Google Shape;8007;p57"/>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3" name="Google Shape;8013;p57"/>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11" name="Google Shape;8011;p57"/>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3" name="Google Shape;8003;p57"/>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5" name="Google Shape;8005;p57"/>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002" name="Google Shape;8002;p57"/>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014" name="Google Shape;8014;p57"/>
          <p:cNvGrpSpPr/>
          <p:nvPr/>
        </p:nvGrpSpPr>
        <p:grpSpPr>
          <a:xfrm>
            <a:off x="706383" y="969273"/>
            <a:ext cx="2518423" cy="209218"/>
            <a:chOff x="803154" y="1111966"/>
            <a:chExt cx="2447684" cy="203341"/>
          </a:xfrm>
        </p:grpSpPr>
        <p:grpSp>
          <p:nvGrpSpPr>
            <p:cNvPr id="8015" name="Google Shape;8015;p57"/>
            <p:cNvGrpSpPr/>
            <p:nvPr/>
          </p:nvGrpSpPr>
          <p:grpSpPr>
            <a:xfrm>
              <a:off x="1958180" y="1111966"/>
              <a:ext cx="588019" cy="121396"/>
              <a:chOff x="4808316" y="2800065"/>
              <a:chExt cx="1999386" cy="412910"/>
            </a:xfrm>
          </p:grpSpPr>
          <p:sp>
            <p:nvSpPr>
              <p:cNvPr id="8016" name="Google Shape;8016;p5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7" name="Google Shape;8017;p57"/>
              <p:cNvGrpSpPr/>
              <p:nvPr/>
            </p:nvGrpSpPr>
            <p:grpSpPr>
              <a:xfrm>
                <a:off x="4808316" y="2800065"/>
                <a:ext cx="92400" cy="411825"/>
                <a:chOff x="845575" y="2563700"/>
                <a:chExt cx="92400" cy="411825"/>
              </a:xfrm>
            </p:grpSpPr>
            <p:cxnSp>
              <p:nvCxnSpPr>
                <p:cNvPr id="8018" name="Google Shape;8018;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19" name="Google Shape;8019;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020" name="Google Shape;8020;p57"/>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021" name="Google Shape;8021;p57"/>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2" name="Google Shape;8022;p57"/>
            <p:cNvGrpSpPr/>
            <p:nvPr/>
          </p:nvGrpSpPr>
          <p:grpSpPr>
            <a:xfrm>
              <a:off x="803154" y="1112063"/>
              <a:ext cx="591111" cy="121410"/>
              <a:chOff x="803154" y="1112063"/>
              <a:chExt cx="591111" cy="121410"/>
            </a:xfrm>
          </p:grpSpPr>
          <p:grpSp>
            <p:nvGrpSpPr>
              <p:cNvPr id="8023" name="Google Shape;8023;p57"/>
              <p:cNvGrpSpPr/>
              <p:nvPr/>
            </p:nvGrpSpPr>
            <p:grpSpPr>
              <a:xfrm>
                <a:off x="803154" y="1112063"/>
                <a:ext cx="27174" cy="121091"/>
                <a:chOff x="845575" y="2563700"/>
                <a:chExt cx="92400" cy="411825"/>
              </a:xfrm>
            </p:grpSpPr>
            <p:cxnSp>
              <p:nvCxnSpPr>
                <p:cNvPr id="8024" name="Google Shape;8024;p5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25" name="Google Shape;8025;p5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6" name="Google Shape;8026;p57"/>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7" name="Google Shape;8027;p57"/>
            <p:cNvGrpSpPr/>
            <p:nvPr/>
          </p:nvGrpSpPr>
          <p:grpSpPr>
            <a:xfrm>
              <a:off x="1381934" y="1194217"/>
              <a:ext cx="588259" cy="121091"/>
              <a:chOff x="1381934" y="1194217"/>
              <a:chExt cx="588259" cy="121091"/>
            </a:xfrm>
          </p:grpSpPr>
          <p:grpSp>
            <p:nvGrpSpPr>
              <p:cNvPr id="8028" name="Google Shape;8028;p57"/>
              <p:cNvGrpSpPr/>
              <p:nvPr/>
            </p:nvGrpSpPr>
            <p:grpSpPr>
              <a:xfrm rot="10800000">
                <a:off x="1381934" y="1194217"/>
                <a:ext cx="27174" cy="121091"/>
                <a:chOff x="2070100" y="2563700"/>
                <a:chExt cx="92400" cy="411825"/>
              </a:xfrm>
            </p:grpSpPr>
            <p:cxnSp>
              <p:nvCxnSpPr>
                <p:cNvPr id="8029" name="Google Shape;8029;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0" name="Google Shape;8030;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1" name="Google Shape;8031;p57"/>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57"/>
            <p:cNvGrpSpPr/>
            <p:nvPr/>
          </p:nvGrpSpPr>
          <p:grpSpPr>
            <a:xfrm>
              <a:off x="2532104" y="1194217"/>
              <a:ext cx="704905" cy="121091"/>
              <a:chOff x="2532104" y="1194217"/>
              <a:chExt cx="704905" cy="121091"/>
            </a:xfrm>
          </p:grpSpPr>
          <p:grpSp>
            <p:nvGrpSpPr>
              <p:cNvPr id="8033" name="Google Shape;8033;p57"/>
              <p:cNvGrpSpPr/>
              <p:nvPr/>
            </p:nvGrpSpPr>
            <p:grpSpPr>
              <a:xfrm rot="10800000">
                <a:off x="2532104" y="1194217"/>
                <a:ext cx="27174" cy="121091"/>
                <a:chOff x="2070100" y="2563700"/>
                <a:chExt cx="92400" cy="411825"/>
              </a:xfrm>
            </p:grpSpPr>
            <p:cxnSp>
              <p:nvCxnSpPr>
                <p:cNvPr id="8034" name="Google Shape;8034;p5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035" name="Google Shape;8035;p5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36" name="Google Shape;8036;p57"/>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37" name="Google Shape;8037;p57"/>
          <p:cNvGrpSpPr/>
          <p:nvPr/>
        </p:nvGrpSpPr>
        <p:grpSpPr>
          <a:xfrm>
            <a:off x="3499403" y="3665904"/>
            <a:ext cx="1567778" cy="491677"/>
            <a:chOff x="5194708" y="3484366"/>
            <a:chExt cx="3148148" cy="987304"/>
          </a:xfrm>
        </p:grpSpPr>
        <p:grpSp>
          <p:nvGrpSpPr>
            <p:cNvPr id="8038" name="Google Shape;8038;p57"/>
            <p:cNvGrpSpPr/>
            <p:nvPr/>
          </p:nvGrpSpPr>
          <p:grpSpPr>
            <a:xfrm>
              <a:off x="7531521" y="3484366"/>
              <a:ext cx="811335" cy="987304"/>
              <a:chOff x="3379425" y="1617275"/>
              <a:chExt cx="1090650" cy="1327200"/>
            </a:xfrm>
          </p:grpSpPr>
          <p:sp>
            <p:nvSpPr>
              <p:cNvPr id="8039" name="Google Shape;8039;p5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57"/>
            <p:cNvGrpSpPr/>
            <p:nvPr/>
          </p:nvGrpSpPr>
          <p:grpSpPr>
            <a:xfrm>
              <a:off x="6752546" y="3484366"/>
              <a:ext cx="811428" cy="987304"/>
              <a:chOff x="2332275" y="1617275"/>
              <a:chExt cx="1090775" cy="1327200"/>
            </a:xfrm>
          </p:grpSpPr>
          <p:sp>
            <p:nvSpPr>
              <p:cNvPr id="8043" name="Google Shape;8043;p5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57"/>
            <p:cNvGrpSpPr/>
            <p:nvPr/>
          </p:nvGrpSpPr>
          <p:grpSpPr>
            <a:xfrm>
              <a:off x="5973664" y="3484366"/>
              <a:ext cx="811335" cy="987304"/>
              <a:chOff x="1285250" y="1617275"/>
              <a:chExt cx="1090650" cy="1327200"/>
            </a:xfrm>
          </p:grpSpPr>
          <p:sp>
            <p:nvSpPr>
              <p:cNvPr id="8047" name="Google Shape;8047;p5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0" name="Google Shape;8050;p57"/>
            <p:cNvGrpSpPr/>
            <p:nvPr/>
          </p:nvGrpSpPr>
          <p:grpSpPr>
            <a:xfrm>
              <a:off x="5194708" y="3484366"/>
              <a:ext cx="811409" cy="987304"/>
              <a:chOff x="238125" y="1617275"/>
              <a:chExt cx="1090750" cy="1327200"/>
            </a:xfrm>
          </p:grpSpPr>
          <p:sp>
            <p:nvSpPr>
              <p:cNvPr id="8051" name="Google Shape;8051;p5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54" name="Google Shape;8054;p57"/>
          <p:cNvGrpSpPr/>
          <p:nvPr/>
        </p:nvGrpSpPr>
        <p:grpSpPr>
          <a:xfrm>
            <a:off x="3460012" y="3146315"/>
            <a:ext cx="1616964" cy="346256"/>
            <a:chOff x="1808063" y="4294338"/>
            <a:chExt cx="3370782" cy="721817"/>
          </a:xfrm>
        </p:grpSpPr>
        <p:sp>
          <p:nvSpPr>
            <p:cNvPr id="8055" name="Google Shape;8055;p5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5" name="Google Shape;8065;p57"/>
          <p:cNvGrpSpPr/>
          <p:nvPr/>
        </p:nvGrpSpPr>
        <p:grpSpPr>
          <a:xfrm>
            <a:off x="738224" y="3432344"/>
            <a:ext cx="1295882" cy="646587"/>
            <a:chOff x="834100" y="3642869"/>
            <a:chExt cx="1259483" cy="628426"/>
          </a:xfrm>
        </p:grpSpPr>
        <p:sp>
          <p:nvSpPr>
            <p:cNvPr id="8066" name="Google Shape;8066;p5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5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1" name="Google Shape;8091;p57"/>
            <p:cNvGrpSpPr/>
            <p:nvPr/>
          </p:nvGrpSpPr>
          <p:grpSpPr>
            <a:xfrm>
              <a:off x="1360364" y="3847835"/>
              <a:ext cx="208119" cy="224359"/>
              <a:chOff x="1360769" y="3847100"/>
              <a:chExt cx="208119" cy="224359"/>
            </a:xfrm>
          </p:grpSpPr>
          <p:sp>
            <p:nvSpPr>
              <p:cNvPr id="8092" name="Google Shape;8092;p5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2" name="Google Shape;8112;p5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6" name="Google Shape;8126;p57"/>
          <p:cNvGrpSpPr/>
          <p:nvPr/>
        </p:nvGrpSpPr>
        <p:grpSpPr>
          <a:xfrm rot="5400000">
            <a:off x="5951337" y="3228841"/>
            <a:ext cx="164064" cy="1414916"/>
            <a:chOff x="4428249" y="1369375"/>
            <a:chExt cx="36905" cy="429569"/>
          </a:xfrm>
        </p:grpSpPr>
        <p:sp>
          <p:nvSpPr>
            <p:cNvPr id="8127" name="Google Shape;8127;p5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9" name="Google Shape;8159;p57"/>
          <p:cNvGrpSpPr/>
          <p:nvPr/>
        </p:nvGrpSpPr>
        <p:grpSpPr>
          <a:xfrm rot="10800000" flipH="1">
            <a:off x="5323766" y="2817385"/>
            <a:ext cx="1419207" cy="24808"/>
            <a:chOff x="219558" y="4738465"/>
            <a:chExt cx="5852400" cy="102300"/>
          </a:xfrm>
        </p:grpSpPr>
        <p:cxnSp>
          <p:nvCxnSpPr>
            <p:cNvPr id="8160" name="Google Shape;8160;p5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61" name="Google Shape;8161;p5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57"/>
          <p:cNvGrpSpPr/>
          <p:nvPr/>
        </p:nvGrpSpPr>
        <p:grpSpPr>
          <a:xfrm>
            <a:off x="5335084" y="3190448"/>
            <a:ext cx="1396570" cy="385016"/>
            <a:chOff x="5286284" y="2966544"/>
            <a:chExt cx="1396570" cy="385016"/>
          </a:xfrm>
        </p:grpSpPr>
        <p:cxnSp>
          <p:nvCxnSpPr>
            <p:cNvPr id="8167" name="Google Shape;8167;p5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68" name="Google Shape;8168;p5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69" name="Google Shape;8169;p57"/>
            <p:cNvGrpSpPr/>
            <p:nvPr/>
          </p:nvGrpSpPr>
          <p:grpSpPr>
            <a:xfrm>
              <a:off x="5287688" y="3173364"/>
              <a:ext cx="1395166" cy="74015"/>
              <a:chOff x="5287688" y="3173364"/>
              <a:chExt cx="1395166" cy="74015"/>
            </a:xfrm>
          </p:grpSpPr>
          <p:cxnSp>
            <p:nvCxnSpPr>
              <p:cNvPr id="8170" name="Google Shape;8170;p5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71" name="Google Shape;8171;p57"/>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172" name="Google Shape;8172;p57"/>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73" name="Google Shape;8173;p57"/>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74" name="Google Shape;8174;p57"/>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75" name="Google Shape;8175;p57"/>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76" name="Google Shape;8176;p57"/>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177" name="Google Shape;8177;p57"/>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178" name="Google Shape;8178;p5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79" name="Google Shape;8179;p57"/>
          <p:cNvGrpSpPr/>
          <p:nvPr/>
        </p:nvGrpSpPr>
        <p:grpSpPr>
          <a:xfrm>
            <a:off x="2021150" y="1609224"/>
            <a:ext cx="1182276" cy="662027"/>
            <a:chOff x="2029517" y="1732295"/>
            <a:chExt cx="1149068" cy="643432"/>
          </a:xfrm>
        </p:grpSpPr>
        <p:grpSp>
          <p:nvGrpSpPr>
            <p:cNvPr id="8180" name="Google Shape;8180;p57"/>
            <p:cNvGrpSpPr/>
            <p:nvPr/>
          </p:nvGrpSpPr>
          <p:grpSpPr>
            <a:xfrm>
              <a:off x="2708660" y="1746937"/>
              <a:ext cx="455427" cy="244429"/>
              <a:chOff x="2700693" y="1746937"/>
              <a:chExt cx="455427" cy="244429"/>
            </a:xfrm>
          </p:grpSpPr>
          <p:grpSp>
            <p:nvGrpSpPr>
              <p:cNvPr id="8181" name="Google Shape;8181;p57"/>
              <p:cNvGrpSpPr/>
              <p:nvPr/>
            </p:nvGrpSpPr>
            <p:grpSpPr>
              <a:xfrm>
                <a:off x="2905682" y="1782817"/>
                <a:ext cx="250438" cy="208549"/>
                <a:chOff x="2905682" y="1782817"/>
                <a:chExt cx="250438" cy="208549"/>
              </a:xfrm>
            </p:grpSpPr>
            <p:cxnSp>
              <p:nvCxnSpPr>
                <p:cNvPr id="8182" name="Google Shape;8182;p5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3" name="Google Shape;8183;p5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4" name="Google Shape;8184;p57"/>
              <p:cNvGrpSpPr/>
              <p:nvPr/>
            </p:nvGrpSpPr>
            <p:grpSpPr>
              <a:xfrm>
                <a:off x="2700693" y="1746937"/>
                <a:ext cx="449967" cy="72374"/>
                <a:chOff x="2700693" y="1746937"/>
                <a:chExt cx="449967" cy="72374"/>
              </a:xfrm>
            </p:grpSpPr>
            <p:cxnSp>
              <p:nvCxnSpPr>
                <p:cNvPr id="8185" name="Google Shape;8185;p5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86" name="Google Shape;8186;p5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7" name="Google Shape;8187;p57"/>
            <p:cNvGrpSpPr/>
            <p:nvPr/>
          </p:nvGrpSpPr>
          <p:grpSpPr>
            <a:xfrm>
              <a:off x="2029517" y="1732295"/>
              <a:ext cx="1149068" cy="643432"/>
              <a:chOff x="2029517" y="1732295"/>
              <a:chExt cx="1149068" cy="643432"/>
            </a:xfrm>
          </p:grpSpPr>
          <p:grpSp>
            <p:nvGrpSpPr>
              <p:cNvPr id="8188" name="Google Shape;8188;p57"/>
              <p:cNvGrpSpPr/>
              <p:nvPr/>
            </p:nvGrpSpPr>
            <p:grpSpPr>
              <a:xfrm>
                <a:off x="2703618" y="2103152"/>
                <a:ext cx="474966" cy="260017"/>
                <a:chOff x="2703618" y="2103152"/>
                <a:chExt cx="474966" cy="260017"/>
              </a:xfrm>
            </p:grpSpPr>
            <p:grpSp>
              <p:nvGrpSpPr>
                <p:cNvPr id="8189" name="Google Shape;8189;p57"/>
                <p:cNvGrpSpPr/>
                <p:nvPr/>
              </p:nvGrpSpPr>
              <p:grpSpPr>
                <a:xfrm>
                  <a:off x="2703618" y="2290640"/>
                  <a:ext cx="450291" cy="72529"/>
                  <a:chOff x="2703618" y="2290640"/>
                  <a:chExt cx="450291" cy="72529"/>
                </a:xfrm>
              </p:grpSpPr>
              <p:cxnSp>
                <p:nvCxnSpPr>
                  <p:cNvPr id="8190" name="Google Shape;8190;p5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1" name="Google Shape;8191;p5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57"/>
                <p:cNvGrpSpPr/>
                <p:nvPr/>
              </p:nvGrpSpPr>
              <p:grpSpPr>
                <a:xfrm>
                  <a:off x="2908607" y="2103152"/>
                  <a:ext cx="269977" cy="223538"/>
                  <a:chOff x="2908607" y="2103152"/>
                  <a:chExt cx="269977" cy="223538"/>
                </a:xfrm>
              </p:grpSpPr>
              <p:cxnSp>
                <p:nvCxnSpPr>
                  <p:cNvPr id="8193" name="Google Shape;8193;p5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94" name="Google Shape;8194;p5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95" name="Google Shape;8195;p57"/>
              <p:cNvGrpSpPr/>
              <p:nvPr/>
            </p:nvGrpSpPr>
            <p:grpSpPr>
              <a:xfrm>
                <a:off x="2029517" y="1732295"/>
                <a:ext cx="685827" cy="643432"/>
                <a:chOff x="2029517" y="1732295"/>
                <a:chExt cx="685827" cy="643432"/>
              </a:xfrm>
            </p:grpSpPr>
            <p:sp>
              <p:nvSpPr>
                <p:cNvPr id="8196" name="Google Shape;8196;p5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97" name="Google Shape;8197;p57"/>
                <p:cNvGrpSpPr/>
                <p:nvPr/>
              </p:nvGrpSpPr>
              <p:grpSpPr>
                <a:xfrm>
                  <a:off x="2158948" y="1732295"/>
                  <a:ext cx="556396" cy="333108"/>
                  <a:chOff x="2158948" y="1732295"/>
                  <a:chExt cx="556396" cy="333108"/>
                </a:xfrm>
              </p:grpSpPr>
              <p:cxnSp>
                <p:nvCxnSpPr>
                  <p:cNvPr id="8198" name="Google Shape;8198;p5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99" name="Google Shape;8199;p5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0" name="Google Shape;8200;p57"/>
                <p:cNvGrpSpPr/>
                <p:nvPr/>
              </p:nvGrpSpPr>
              <p:grpSpPr>
                <a:xfrm>
                  <a:off x="2159908" y="2065057"/>
                  <a:ext cx="550884" cy="310670"/>
                  <a:chOff x="2159908" y="2065057"/>
                  <a:chExt cx="550884" cy="310670"/>
                </a:xfrm>
              </p:grpSpPr>
              <p:cxnSp>
                <p:nvCxnSpPr>
                  <p:cNvPr id="8201" name="Google Shape;8201;p5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202" name="Google Shape;8202;p5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203" name="Google Shape;8203;p57"/>
          <p:cNvGrpSpPr/>
          <p:nvPr/>
        </p:nvGrpSpPr>
        <p:grpSpPr>
          <a:xfrm>
            <a:off x="706399" y="1556837"/>
            <a:ext cx="962651" cy="810058"/>
            <a:chOff x="732462" y="1766083"/>
            <a:chExt cx="962651" cy="810058"/>
          </a:xfrm>
        </p:grpSpPr>
        <p:grpSp>
          <p:nvGrpSpPr>
            <p:cNvPr id="8204" name="Google Shape;8204;p57"/>
            <p:cNvGrpSpPr/>
            <p:nvPr/>
          </p:nvGrpSpPr>
          <p:grpSpPr>
            <a:xfrm>
              <a:off x="732462" y="1908333"/>
              <a:ext cx="339364" cy="524749"/>
              <a:chOff x="844912" y="1819635"/>
              <a:chExt cx="329831" cy="510010"/>
            </a:xfrm>
          </p:grpSpPr>
          <p:sp>
            <p:nvSpPr>
              <p:cNvPr id="8205" name="Google Shape;8205;p57"/>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7"/>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7"/>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57"/>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1" name="Google Shape;8211;p57"/>
            <p:cNvGrpSpPr/>
            <p:nvPr/>
          </p:nvGrpSpPr>
          <p:grpSpPr>
            <a:xfrm>
              <a:off x="1184858" y="2256650"/>
              <a:ext cx="510255" cy="319491"/>
              <a:chOff x="1284601" y="2158168"/>
              <a:chExt cx="495923" cy="310517"/>
            </a:xfrm>
          </p:grpSpPr>
          <p:sp>
            <p:nvSpPr>
              <p:cNvPr id="8212" name="Google Shape;8212;p5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13" name="Google Shape;8213;p57"/>
              <p:cNvGrpSpPr/>
              <p:nvPr/>
            </p:nvGrpSpPr>
            <p:grpSpPr>
              <a:xfrm>
                <a:off x="1507666" y="2158168"/>
                <a:ext cx="272858" cy="310517"/>
                <a:chOff x="1507666" y="2158168"/>
                <a:chExt cx="272858" cy="310517"/>
              </a:xfrm>
            </p:grpSpPr>
            <p:grpSp>
              <p:nvGrpSpPr>
                <p:cNvPr id="8214" name="Google Shape;8214;p57"/>
                <p:cNvGrpSpPr/>
                <p:nvPr/>
              </p:nvGrpSpPr>
              <p:grpSpPr>
                <a:xfrm>
                  <a:off x="1507666" y="2176104"/>
                  <a:ext cx="166390" cy="273143"/>
                  <a:chOff x="1507666" y="2176104"/>
                  <a:chExt cx="166390" cy="273143"/>
                </a:xfrm>
              </p:grpSpPr>
              <p:sp>
                <p:nvSpPr>
                  <p:cNvPr id="8215" name="Google Shape;8215;p57"/>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57"/>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57"/>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7"/>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57"/>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57"/>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57"/>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2" name="Google Shape;8222;p5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5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4" name="Google Shape;8224;p57"/>
            <p:cNvGrpSpPr/>
            <p:nvPr/>
          </p:nvGrpSpPr>
          <p:grpSpPr>
            <a:xfrm>
              <a:off x="1184858" y="1766083"/>
              <a:ext cx="510255" cy="319491"/>
              <a:chOff x="1284601" y="1681380"/>
              <a:chExt cx="495923" cy="310517"/>
            </a:xfrm>
          </p:grpSpPr>
          <p:sp>
            <p:nvSpPr>
              <p:cNvPr id="8225" name="Google Shape;8225;p5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6" name="Google Shape;8226;p57"/>
              <p:cNvGrpSpPr/>
              <p:nvPr/>
            </p:nvGrpSpPr>
            <p:grpSpPr>
              <a:xfrm>
                <a:off x="1507666" y="1681380"/>
                <a:ext cx="272858" cy="310517"/>
                <a:chOff x="1507666" y="1681380"/>
                <a:chExt cx="272858" cy="310517"/>
              </a:xfrm>
            </p:grpSpPr>
            <p:grpSp>
              <p:nvGrpSpPr>
                <p:cNvPr id="8227" name="Google Shape;8227;p57"/>
                <p:cNvGrpSpPr/>
                <p:nvPr/>
              </p:nvGrpSpPr>
              <p:grpSpPr>
                <a:xfrm>
                  <a:off x="1507666" y="1700120"/>
                  <a:ext cx="166390" cy="272978"/>
                  <a:chOff x="1507666" y="1700120"/>
                  <a:chExt cx="166390" cy="272978"/>
                </a:xfrm>
              </p:grpSpPr>
              <p:sp>
                <p:nvSpPr>
                  <p:cNvPr id="8228" name="Google Shape;8228;p57"/>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5" name="Google Shape;8235;p5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37" name="Google Shape;8237;p57"/>
          <p:cNvGrpSpPr/>
          <p:nvPr/>
        </p:nvGrpSpPr>
        <p:grpSpPr>
          <a:xfrm>
            <a:off x="6815339" y="2324267"/>
            <a:ext cx="1622269" cy="552443"/>
            <a:chOff x="6894650" y="2574740"/>
            <a:chExt cx="1445100" cy="492111"/>
          </a:xfrm>
        </p:grpSpPr>
        <p:sp>
          <p:nvSpPr>
            <p:cNvPr id="8238" name="Google Shape;8238;p5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5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5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5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5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3" name="Google Shape;8243;p5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44" name="Google Shape;8244;p57"/>
          <p:cNvGrpSpPr/>
          <p:nvPr/>
        </p:nvGrpSpPr>
        <p:grpSpPr>
          <a:xfrm>
            <a:off x="6834859" y="3698386"/>
            <a:ext cx="1583229" cy="475842"/>
            <a:chOff x="6953899" y="3907783"/>
            <a:chExt cx="1377320" cy="475842"/>
          </a:xfrm>
        </p:grpSpPr>
        <p:cxnSp>
          <p:nvCxnSpPr>
            <p:cNvPr id="8245" name="Google Shape;8245;p57"/>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246" name="Google Shape;8246;p5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47" name="Google Shape;8247;p57"/>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248" name="Google Shape;8248;p57"/>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249" name="Google Shape;8249;p57"/>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250" name="Google Shape;8250;p57"/>
          <p:cNvGrpSpPr/>
          <p:nvPr/>
        </p:nvGrpSpPr>
        <p:grpSpPr>
          <a:xfrm>
            <a:off x="2338470" y="2459668"/>
            <a:ext cx="836286" cy="824529"/>
            <a:chOff x="2389399" y="2595741"/>
            <a:chExt cx="812796" cy="801369"/>
          </a:xfrm>
        </p:grpSpPr>
        <p:grpSp>
          <p:nvGrpSpPr>
            <p:cNvPr id="8251" name="Google Shape;8251;p57"/>
            <p:cNvGrpSpPr/>
            <p:nvPr/>
          </p:nvGrpSpPr>
          <p:grpSpPr>
            <a:xfrm>
              <a:off x="2492145" y="2881565"/>
              <a:ext cx="607243" cy="229690"/>
              <a:chOff x="2492145" y="2881565"/>
              <a:chExt cx="607243" cy="229690"/>
            </a:xfrm>
          </p:grpSpPr>
          <p:sp>
            <p:nvSpPr>
              <p:cNvPr id="8252" name="Google Shape;8252;p57"/>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57"/>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7"/>
            <p:cNvGrpSpPr/>
            <p:nvPr/>
          </p:nvGrpSpPr>
          <p:grpSpPr>
            <a:xfrm>
              <a:off x="2389399" y="2595741"/>
              <a:ext cx="812737" cy="296821"/>
              <a:chOff x="2389399" y="2595741"/>
              <a:chExt cx="812737" cy="296821"/>
            </a:xfrm>
          </p:grpSpPr>
          <p:grpSp>
            <p:nvGrpSpPr>
              <p:cNvPr id="8256" name="Google Shape;8256;p57"/>
              <p:cNvGrpSpPr/>
              <p:nvPr/>
            </p:nvGrpSpPr>
            <p:grpSpPr>
              <a:xfrm>
                <a:off x="2389399" y="2595741"/>
                <a:ext cx="363634" cy="296821"/>
                <a:chOff x="2389399" y="2595741"/>
                <a:chExt cx="363634" cy="296821"/>
              </a:xfrm>
            </p:grpSpPr>
            <p:grpSp>
              <p:nvGrpSpPr>
                <p:cNvPr id="8257" name="Google Shape;8257;p57"/>
                <p:cNvGrpSpPr/>
                <p:nvPr/>
              </p:nvGrpSpPr>
              <p:grpSpPr>
                <a:xfrm>
                  <a:off x="2493852" y="2794333"/>
                  <a:ext cx="259181" cy="98228"/>
                  <a:chOff x="2493852" y="2794333"/>
                  <a:chExt cx="259181" cy="98228"/>
                </a:xfrm>
              </p:grpSpPr>
              <p:sp>
                <p:nvSpPr>
                  <p:cNvPr id="8258" name="Google Shape;8258;p57"/>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57"/>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1" name="Google Shape;8261;p57"/>
                <p:cNvGrpSpPr/>
                <p:nvPr/>
              </p:nvGrpSpPr>
              <p:grpSpPr>
                <a:xfrm>
                  <a:off x="2389399" y="2595741"/>
                  <a:ext cx="224284" cy="182006"/>
                  <a:chOff x="2389399" y="2595741"/>
                  <a:chExt cx="224284" cy="182006"/>
                </a:xfrm>
              </p:grpSpPr>
              <p:sp>
                <p:nvSpPr>
                  <p:cNvPr id="8262" name="Google Shape;8262;p57"/>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4" name="Google Shape;8264;p57"/>
              <p:cNvGrpSpPr/>
              <p:nvPr/>
            </p:nvGrpSpPr>
            <p:grpSpPr>
              <a:xfrm>
                <a:off x="2683630" y="2595741"/>
                <a:ext cx="224274" cy="296821"/>
                <a:chOff x="2683630" y="2595741"/>
                <a:chExt cx="224274" cy="296821"/>
              </a:xfrm>
            </p:grpSpPr>
            <p:grpSp>
              <p:nvGrpSpPr>
                <p:cNvPr id="8265" name="Google Shape;8265;p57"/>
                <p:cNvGrpSpPr/>
                <p:nvPr/>
              </p:nvGrpSpPr>
              <p:grpSpPr>
                <a:xfrm>
                  <a:off x="2788083" y="2794333"/>
                  <a:ext cx="15352" cy="98228"/>
                  <a:chOff x="2788083" y="2794333"/>
                  <a:chExt cx="15352" cy="98228"/>
                </a:xfrm>
              </p:grpSpPr>
              <p:sp>
                <p:nvSpPr>
                  <p:cNvPr id="8266" name="Google Shape;8266;p57"/>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7"/>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57"/>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9" name="Google Shape;8269;p57"/>
                <p:cNvGrpSpPr/>
                <p:nvPr/>
              </p:nvGrpSpPr>
              <p:grpSpPr>
                <a:xfrm>
                  <a:off x="2683630" y="2595741"/>
                  <a:ext cx="224274" cy="182006"/>
                  <a:chOff x="2683630" y="2595741"/>
                  <a:chExt cx="224274" cy="182006"/>
                </a:xfrm>
              </p:grpSpPr>
              <p:sp>
                <p:nvSpPr>
                  <p:cNvPr id="8270" name="Google Shape;8270;p57"/>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7"/>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72" name="Google Shape;8272;p57"/>
              <p:cNvGrpSpPr/>
              <p:nvPr/>
            </p:nvGrpSpPr>
            <p:grpSpPr>
              <a:xfrm>
                <a:off x="2838475" y="2595741"/>
                <a:ext cx="363660" cy="296821"/>
                <a:chOff x="2838475" y="2595741"/>
                <a:chExt cx="363660" cy="296821"/>
              </a:xfrm>
            </p:grpSpPr>
            <p:grpSp>
              <p:nvGrpSpPr>
                <p:cNvPr id="8273" name="Google Shape;8273;p57"/>
                <p:cNvGrpSpPr/>
                <p:nvPr/>
              </p:nvGrpSpPr>
              <p:grpSpPr>
                <a:xfrm>
                  <a:off x="2838475" y="2794333"/>
                  <a:ext cx="259181" cy="98228"/>
                  <a:chOff x="2838475" y="2794333"/>
                  <a:chExt cx="259181" cy="98228"/>
                </a:xfrm>
              </p:grpSpPr>
              <p:sp>
                <p:nvSpPr>
                  <p:cNvPr id="8274" name="Google Shape;8274;p57"/>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7"/>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57"/>
                <p:cNvGrpSpPr/>
                <p:nvPr/>
              </p:nvGrpSpPr>
              <p:grpSpPr>
                <a:xfrm>
                  <a:off x="2977852" y="2595741"/>
                  <a:ext cx="224284" cy="182006"/>
                  <a:chOff x="2977852" y="2595741"/>
                  <a:chExt cx="224284" cy="182006"/>
                </a:xfrm>
              </p:grpSpPr>
              <p:sp>
                <p:nvSpPr>
                  <p:cNvPr id="8278" name="Google Shape;8278;p57"/>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7"/>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80" name="Google Shape;8280;p57"/>
            <p:cNvGrpSpPr/>
            <p:nvPr/>
          </p:nvGrpSpPr>
          <p:grpSpPr>
            <a:xfrm>
              <a:off x="2389399" y="3100241"/>
              <a:ext cx="812796" cy="296869"/>
              <a:chOff x="2389399" y="3100241"/>
              <a:chExt cx="812796" cy="296869"/>
            </a:xfrm>
          </p:grpSpPr>
          <p:grpSp>
            <p:nvGrpSpPr>
              <p:cNvPr id="8281" name="Google Shape;8281;p57"/>
              <p:cNvGrpSpPr/>
              <p:nvPr/>
            </p:nvGrpSpPr>
            <p:grpSpPr>
              <a:xfrm>
                <a:off x="2683630" y="3100241"/>
                <a:ext cx="224334" cy="296869"/>
                <a:chOff x="2683630" y="3100241"/>
                <a:chExt cx="224334" cy="296869"/>
              </a:xfrm>
            </p:grpSpPr>
            <p:grpSp>
              <p:nvGrpSpPr>
                <p:cNvPr id="8282" name="Google Shape;8282;p57"/>
                <p:cNvGrpSpPr/>
                <p:nvPr/>
              </p:nvGrpSpPr>
              <p:grpSpPr>
                <a:xfrm>
                  <a:off x="2788083" y="3100241"/>
                  <a:ext cx="15356" cy="98237"/>
                  <a:chOff x="2788083" y="3100241"/>
                  <a:chExt cx="15356" cy="98237"/>
                </a:xfrm>
              </p:grpSpPr>
              <p:sp>
                <p:nvSpPr>
                  <p:cNvPr id="8283" name="Google Shape;8283;p5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5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5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57"/>
                <p:cNvGrpSpPr/>
                <p:nvPr/>
              </p:nvGrpSpPr>
              <p:grpSpPr>
                <a:xfrm>
                  <a:off x="2683630" y="3215065"/>
                  <a:ext cx="224334" cy="182045"/>
                  <a:chOff x="2683630" y="3215065"/>
                  <a:chExt cx="224334" cy="182045"/>
                </a:xfrm>
              </p:grpSpPr>
              <p:sp>
                <p:nvSpPr>
                  <p:cNvPr id="8287" name="Google Shape;8287;p5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89" name="Google Shape;8289;p57"/>
              <p:cNvGrpSpPr/>
              <p:nvPr/>
            </p:nvGrpSpPr>
            <p:grpSpPr>
              <a:xfrm>
                <a:off x="2389399" y="3100241"/>
                <a:ext cx="363638" cy="296869"/>
                <a:chOff x="2389399" y="3100241"/>
                <a:chExt cx="363638" cy="296869"/>
              </a:xfrm>
            </p:grpSpPr>
            <p:grpSp>
              <p:nvGrpSpPr>
                <p:cNvPr id="8290" name="Google Shape;8290;p57"/>
                <p:cNvGrpSpPr/>
                <p:nvPr/>
              </p:nvGrpSpPr>
              <p:grpSpPr>
                <a:xfrm>
                  <a:off x="2493852" y="3100241"/>
                  <a:ext cx="259185" cy="98237"/>
                  <a:chOff x="2493852" y="3100241"/>
                  <a:chExt cx="259185" cy="98237"/>
                </a:xfrm>
              </p:grpSpPr>
              <p:sp>
                <p:nvSpPr>
                  <p:cNvPr id="8291" name="Google Shape;8291;p5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4" name="Google Shape;8294;p57"/>
                <p:cNvGrpSpPr/>
                <p:nvPr/>
              </p:nvGrpSpPr>
              <p:grpSpPr>
                <a:xfrm>
                  <a:off x="2389399" y="3215065"/>
                  <a:ext cx="224343" cy="182045"/>
                  <a:chOff x="2389399" y="3215065"/>
                  <a:chExt cx="224343" cy="182045"/>
                </a:xfrm>
              </p:grpSpPr>
              <p:sp>
                <p:nvSpPr>
                  <p:cNvPr id="8295" name="Google Shape;8295;p5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5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7" name="Google Shape;8297;p57"/>
              <p:cNvGrpSpPr/>
              <p:nvPr/>
            </p:nvGrpSpPr>
            <p:grpSpPr>
              <a:xfrm>
                <a:off x="2838475" y="3100241"/>
                <a:ext cx="363719" cy="296869"/>
                <a:chOff x="2838475" y="3100241"/>
                <a:chExt cx="363719" cy="296869"/>
              </a:xfrm>
            </p:grpSpPr>
            <p:grpSp>
              <p:nvGrpSpPr>
                <p:cNvPr id="8298" name="Google Shape;8298;p57"/>
                <p:cNvGrpSpPr/>
                <p:nvPr/>
              </p:nvGrpSpPr>
              <p:grpSpPr>
                <a:xfrm>
                  <a:off x="2838475" y="3100241"/>
                  <a:ext cx="259185" cy="98237"/>
                  <a:chOff x="2838475" y="3100241"/>
                  <a:chExt cx="259185" cy="98237"/>
                </a:xfrm>
              </p:grpSpPr>
              <p:sp>
                <p:nvSpPr>
                  <p:cNvPr id="8299" name="Google Shape;8299;p5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57"/>
                <p:cNvGrpSpPr/>
                <p:nvPr/>
              </p:nvGrpSpPr>
              <p:grpSpPr>
                <a:xfrm>
                  <a:off x="2977852" y="3215065"/>
                  <a:ext cx="224343" cy="182045"/>
                  <a:chOff x="2977852" y="3215065"/>
                  <a:chExt cx="224343" cy="182045"/>
                </a:xfrm>
              </p:grpSpPr>
              <p:sp>
                <p:nvSpPr>
                  <p:cNvPr id="8303" name="Google Shape;8303;p5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308"/>
        <p:cNvGrpSpPr/>
        <p:nvPr/>
      </p:nvGrpSpPr>
      <p:grpSpPr>
        <a:xfrm>
          <a:off x="0" y="0"/>
          <a:ext cx="0" cy="0"/>
          <a:chOff x="0" y="0"/>
          <a:chExt cx="0" cy="0"/>
        </a:xfrm>
      </p:grpSpPr>
      <p:grpSp>
        <p:nvGrpSpPr>
          <p:cNvPr id="8309" name="Google Shape;8309;p58"/>
          <p:cNvGrpSpPr/>
          <p:nvPr/>
        </p:nvGrpSpPr>
        <p:grpSpPr>
          <a:xfrm>
            <a:off x="702088" y="3155922"/>
            <a:ext cx="2390414" cy="1024800"/>
            <a:chOff x="728925" y="3296613"/>
            <a:chExt cx="2390414" cy="1024800"/>
          </a:xfrm>
        </p:grpSpPr>
        <p:grpSp>
          <p:nvGrpSpPr>
            <p:cNvPr id="8310" name="Google Shape;8310;p58"/>
            <p:cNvGrpSpPr/>
            <p:nvPr/>
          </p:nvGrpSpPr>
          <p:grpSpPr>
            <a:xfrm>
              <a:off x="728925" y="3619800"/>
              <a:ext cx="2390414" cy="500893"/>
              <a:chOff x="728925" y="3619800"/>
              <a:chExt cx="2390414" cy="500893"/>
            </a:xfrm>
          </p:grpSpPr>
          <p:sp>
            <p:nvSpPr>
              <p:cNvPr id="8311" name="Google Shape;8311;p5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2" name="Google Shape;8312;p5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3" name="Google Shape;8313;p58"/>
            <p:cNvGrpSpPr/>
            <p:nvPr/>
          </p:nvGrpSpPr>
          <p:grpSpPr>
            <a:xfrm>
              <a:off x="1348050" y="3296613"/>
              <a:ext cx="1706152" cy="1024800"/>
              <a:chOff x="1348050" y="3296613"/>
              <a:chExt cx="1706152" cy="1024800"/>
            </a:xfrm>
          </p:grpSpPr>
          <p:sp>
            <p:nvSpPr>
              <p:cNvPr id="8314" name="Google Shape;8314;p5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5" name="Google Shape;8315;p5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6" name="Google Shape;8316;p5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7" name="Google Shape;8317;p5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318" name="Google Shape;8318;p5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319" name="Google Shape;8319;p58"/>
            <p:cNvGrpSpPr/>
            <p:nvPr/>
          </p:nvGrpSpPr>
          <p:grpSpPr>
            <a:xfrm>
              <a:off x="1455707" y="3654858"/>
              <a:ext cx="1491150" cy="417657"/>
              <a:chOff x="1455707" y="3654858"/>
              <a:chExt cx="1491150" cy="417657"/>
            </a:xfrm>
          </p:grpSpPr>
          <p:sp>
            <p:nvSpPr>
              <p:cNvPr id="8320" name="Google Shape;8320;p5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5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5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5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5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5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5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5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5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5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5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5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40" name="Google Shape;8340;p58"/>
          <p:cNvGraphicFramePr/>
          <p:nvPr/>
        </p:nvGraphicFramePr>
        <p:xfrm>
          <a:off x="5937787" y="2153834"/>
          <a:ext cx="2504100" cy="864780"/>
        </p:xfrm>
        <a:graphic>
          <a:graphicData uri="http://schemas.openxmlformats.org/drawingml/2006/table">
            <a:tbl>
              <a:tblPr>
                <a:noFill/>
                <a:tableStyleId>{C0D242DE-D4CE-4401-AEEF-B853A902A19C}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41" name="Google Shape;8341;p58"/>
          <p:cNvGrpSpPr/>
          <p:nvPr/>
        </p:nvGrpSpPr>
        <p:grpSpPr>
          <a:xfrm>
            <a:off x="710464" y="981599"/>
            <a:ext cx="2396505" cy="976502"/>
            <a:chOff x="749309" y="1112739"/>
            <a:chExt cx="2371603" cy="976502"/>
          </a:xfrm>
        </p:grpSpPr>
        <p:grpSp>
          <p:nvGrpSpPr>
            <p:cNvPr id="8342" name="Google Shape;8342;p58"/>
            <p:cNvGrpSpPr/>
            <p:nvPr/>
          </p:nvGrpSpPr>
          <p:grpSpPr>
            <a:xfrm>
              <a:off x="1092126" y="1112739"/>
              <a:ext cx="2028786" cy="975464"/>
              <a:chOff x="1092126" y="1112739"/>
              <a:chExt cx="2028786" cy="975464"/>
            </a:xfrm>
          </p:grpSpPr>
          <p:sp>
            <p:nvSpPr>
              <p:cNvPr id="8343" name="Google Shape;8343;p5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5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5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5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5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5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5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5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5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5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5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5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5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5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5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5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5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58"/>
            <p:cNvGrpSpPr/>
            <p:nvPr/>
          </p:nvGrpSpPr>
          <p:grpSpPr>
            <a:xfrm>
              <a:off x="749309" y="1112739"/>
              <a:ext cx="314700" cy="975464"/>
              <a:chOff x="749309" y="1112739"/>
              <a:chExt cx="314700" cy="975464"/>
            </a:xfrm>
          </p:grpSpPr>
          <p:sp>
            <p:nvSpPr>
              <p:cNvPr id="8368" name="Google Shape;8368;p5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5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2" name="Google Shape;8372;p5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5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76" name="Google Shape;8376;p58"/>
          <p:cNvGraphicFramePr/>
          <p:nvPr/>
        </p:nvGraphicFramePr>
        <p:xfrm>
          <a:off x="5937812" y="981584"/>
          <a:ext cx="2504100" cy="976500"/>
        </p:xfrm>
        <a:graphic>
          <a:graphicData uri="http://schemas.openxmlformats.org/drawingml/2006/table">
            <a:tbl>
              <a:tblPr>
                <a:noFill/>
                <a:tableStyleId>{C0D242DE-D4CE-4401-AEEF-B853A902A19C}</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77" name="Google Shape;8377;p58"/>
          <p:cNvGraphicFramePr/>
          <p:nvPr/>
        </p:nvGraphicFramePr>
        <p:xfrm>
          <a:off x="3358675" y="2153834"/>
          <a:ext cx="2363400" cy="868575"/>
        </p:xfrm>
        <a:graphic>
          <a:graphicData uri="http://schemas.openxmlformats.org/drawingml/2006/table">
            <a:tbl>
              <a:tblPr>
                <a:noFill/>
                <a:tableStyleId>{C0D242DE-D4CE-4401-AEEF-B853A902A19C}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78" name="Google Shape;8378;p58"/>
          <p:cNvGrpSpPr/>
          <p:nvPr/>
        </p:nvGrpSpPr>
        <p:grpSpPr>
          <a:xfrm>
            <a:off x="3360661" y="3144795"/>
            <a:ext cx="2363377" cy="1047062"/>
            <a:chOff x="3358399" y="3285485"/>
            <a:chExt cx="2363377" cy="1047062"/>
          </a:xfrm>
        </p:grpSpPr>
        <p:grpSp>
          <p:nvGrpSpPr>
            <p:cNvPr id="8379" name="Google Shape;8379;p58"/>
            <p:cNvGrpSpPr/>
            <p:nvPr/>
          </p:nvGrpSpPr>
          <p:grpSpPr>
            <a:xfrm>
              <a:off x="3358412" y="3285485"/>
              <a:ext cx="2363244" cy="139500"/>
              <a:chOff x="3358412" y="3285485"/>
              <a:chExt cx="2363244" cy="139500"/>
            </a:xfrm>
          </p:grpSpPr>
          <p:sp>
            <p:nvSpPr>
              <p:cNvPr id="8380" name="Google Shape;8380;p5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5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5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58"/>
            <p:cNvGrpSpPr/>
            <p:nvPr/>
          </p:nvGrpSpPr>
          <p:grpSpPr>
            <a:xfrm>
              <a:off x="3358412" y="3466996"/>
              <a:ext cx="2363244" cy="139500"/>
              <a:chOff x="3358412" y="3466996"/>
              <a:chExt cx="2363244" cy="139500"/>
            </a:xfrm>
          </p:grpSpPr>
          <p:sp>
            <p:nvSpPr>
              <p:cNvPr id="8386" name="Google Shape;8386;p5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1" name="Google Shape;8391;p58"/>
            <p:cNvGrpSpPr/>
            <p:nvPr/>
          </p:nvGrpSpPr>
          <p:grpSpPr>
            <a:xfrm>
              <a:off x="3358412" y="3648507"/>
              <a:ext cx="2363244" cy="139500"/>
              <a:chOff x="3358412" y="3648507"/>
              <a:chExt cx="2363244" cy="139500"/>
            </a:xfrm>
          </p:grpSpPr>
          <p:sp>
            <p:nvSpPr>
              <p:cNvPr id="8392" name="Google Shape;8392;p5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7" name="Google Shape;8397;p58"/>
            <p:cNvGrpSpPr/>
            <p:nvPr/>
          </p:nvGrpSpPr>
          <p:grpSpPr>
            <a:xfrm>
              <a:off x="3358412" y="3830018"/>
              <a:ext cx="2363244" cy="139500"/>
              <a:chOff x="3358412" y="3830018"/>
              <a:chExt cx="2363244" cy="139500"/>
            </a:xfrm>
          </p:grpSpPr>
          <p:sp>
            <p:nvSpPr>
              <p:cNvPr id="8398" name="Google Shape;8398;p5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58"/>
            <p:cNvGrpSpPr/>
            <p:nvPr/>
          </p:nvGrpSpPr>
          <p:grpSpPr>
            <a:xfrm>
              <a:off x="3358399" y="4011514"/>
              <a:ext cx="2363377" cy="139537"/>
              <a:chOff x="3294800" y="4134603"/>
              <a:chExt cx="2638876" cy="152400"/>
            </a:xfrm>
          </p:grpSpPr>
          <p:sp>
            <p:nvSpPr>
              <p:cNvPr id="8404" name="Google Shape;8404;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58"/>
            <p:cNvGrpSpPr/>
            <p:nvPr/>
          </p:nvGrpSpPr>
          <p:grpSpPr>
            <a:xfrm>
              <a:off x="3358399" y="4193010"/>
              <a:ext cx="2363377" cy="139537"/>
              <a:chOff x="3294800" y="4134603"/>
              <a:chExt cx="2638876" cy="152400"/>
            </a:xfrm>
          </p:grpSpPr>
          <p:sp>
            <p:nvSpPr>
              <p:cNvPr id="8410" name="Google Shape;8410;p5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415" name="Google Shape;8415;p58"/>
          <p:cNvGraphicFramePr/>
          <p:nvPr/>
        </p:nvGraphicFramePr>
        <p:xfrm>
          <a:off x="711463" y="2153834"/>
          <a:ext cx="2369800" cy="889350"/>
        </p:xfrm>
        <a:graphic>
          <a:graphicData uri="http://schemas.openxmlformats.org/drawingml/2006/table">
            <a:tbl>
              <a:tblPr>
                <a:noFill/>
                <a:tableStyleId>{C0D242DE-D4CE-4401-AEEF-B853A902A19C}</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416" name="Google Shape;8416;p58"/>
          <p:cNvGrpSpPr/>
          <p:nvPr/>
        </p:nvGrpSpPr>
        <p:grpSpPr>
          <a:xfrm>
            <a:off x="4161132" y="2557649"/>
            <a:ext cx="1302095" cy="60959"/>
            <a:chOff x="3558802" y="4011427"/>
            <a:chExt cx="1866000" cy="111300"/>
          </a:xfrm>
        </p:grpSpPr>
        <p:sp>
          <p:nvSpPr>
            <p:cNvPr id="8417" name="Google Shape;8417;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58"/>
          <p:cNvGrpSpPr/>
          <p:nvPr/>
        </p:nvGrpSpPr>
        <p:grpSpPr>
          <a:xfrm>
            <a:off x="4706620" y="2839808"/>
            <a:ext cx="914340" cy="60959"/>
            <a:chOff x="3558802" y="4011427"/>
            <a:chExt cx="1866000" cy="111300"/>
          </a:xfrm>
        </p:grpSpPr>
        <p:sp>
          <p:nvSpPr>
            <p:cNvPr id="8420" name="Google Shape;8420;p5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2" name="Google Shape;8422;p58"/>
          <p:cNvGrpSpPr/>
          <p:nvPr/>
        </p:nvGrpSpPr>
        <p:grpSpPr>
          <a:xfrm>
            <a:off x="5871419" y="3167606"/>
            <a:ext cx="2522867" cy="1001454"/>
            <a:chOff x="1904318" y="789980"/>
            <a:chExt cx="1489472" cy="606868"/>
          </a:xfrm>
        </p:grpSpPr>
        <p:cxnSp>
          <p:nvCxnSpPr>
            <p:cNvPr id="8423" name="Google Shape;8423;p5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4" name="Google Shape;8424;p5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425" name="Google Shape;8425;p5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426" name="Google Shape;8426;p5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427" name="Google Shape;8427;p5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428" name="Google Shape;8428;p5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429" name="Google Shape;8429;p5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430" name="Google Shape;8430;p5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437" name="Google Shape;8437;p5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438" name="Google Shape;8438;p5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439" name="Google Shape;8439;p5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58"/>
          <p:cNvGrpSpPr/>
          <p:nvPr/>
        </p:nvGrpSpPr>
        <p:grpSpPr>
          <a:xfrm>
            <a:off x="3355824" y="951642"/>
            <a:ext cx="2363393" cy="1005865"/>
            <a:chOff x="3292400" y="1193188"/>
            <a:chExt cx="2615240" cy="1131075"/>
          </a:xfrm>
        </p:grpSpPr>
        <p:sp>
          <p:nvSpPr>
            <p:cNvPr id="8441" name="Google Shape;8441;p5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2" name="Google Shape;8442;p5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43" name="Google Shape;8443;p5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444" name="Google Shape;8444;p5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445" name="Google Shape;8445;p5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446" name="Google Shape;8446;p5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447" name="Google Shape;8447;p5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448" name="Google Shape;8448;p5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449" name="Google Shape;8449;p5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450" name="Google Shape;8450;p5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451" name="Google Shape;8451;p5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2" name="Google Shape;8452;p5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453" name="Google Shape;8453;p5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454" name="Google Shape;8454;p5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455" name="Google Shape;8455;p58"/>
            <p:cNvGrpSpPr/>
            <p:nvPr/>
          </p:nvGrpSpPr>
          <p:grpSpPr>
            <a:xfrm>
              <a:off x="3748438" y="1378608"/>
              <a:ext cx="2159202" cy="903971"/>
              <a:chOff x="1683525" y="2179850"/>
              <a:chExt cx="4519050" cy="2134525"/>
            </a:xfrm>
          </p:grpSpPr>
          <p:sp>
            <p:nvSpPr>
              <p:cNvPr id="8456" name="Google Shape;8456;p5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7" name="Google Shape;8457;p5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8" name="Google Shape;8458;p5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59" name="Google Shape;8459;p5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0" name="Google Shape;8460;p5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1" name="Google Shape;8461;p5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2" name="Google Shape;8462;p5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3" name="Google Shape;8463;p5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4" name="Google Shape;8464;p5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5" name="Google Shape;8465;p5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6" name="Google Shape;8466;p5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467" name="Google Shape;8467;p5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471"/>
        <p:cNvGrpSpPr/>
        <p:nvPr/>
      </p:nvGrpSpPr>
      <p:grpSpPr>
        <a:xfrm>
          <a:off x="0" y="0"/>
          <a:ext cx="0" cy="0"/>
          <a:chOff x="0" y="0"/>
          <a:chExt cx="0" cy="0"/>
        </a:xfrm>
      </p:grpSpPr>
      <p:grpSp>
        <p:nvGrpSpPr>
          <p:cNvPr id="8472" name="Google Shape;8472;p59"/>
          <p:cNvGrpSpPr/>
          <p:nvPr/>
        </p:nvGrpSpPr>
        <p:grpSpPr>
          <a:xfrm>
            <a:off x="4796690" y="970938"/>
            <a:ext cx="745431" cy="718863"/>
            <a:chOff x="4249973" y="1201875"/>
            <a:chExt cx="1958568" cy="1888762"/>
          </a:xfrm>
        </p:grpSpPr>
        <p:sp>
          <p:nvSpPr>
            <p:cNvPr id="8473" name="Google Shape;8473;p5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74" name="Google Shape;8474;p59"/>
            <p:cNvGrpSpPr/>
            <p:nvPr/>
          </p:nvGrpSpPr>
          <p:grpSpPr>
            <a:xfrm>
              <a:off x="5853086" y="1789142"/>
              <a:ext cx="355454" cy="1048099"/>
              <a:chOff x="5576108" y="2016725"/>
              <a:chExt cx="565200" cy="1666560"/>
            </a:xfrm>
          </p:grpSpPr>
          <p:sp>
            <p:nvSpPr>
              <p:cNvPr id="8475" name="Google Shape;8475;p5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6" name="Google Shape;8476;p5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9"/>
            <p:cNvGrpSpPr/>
            <p:nvPr/>
          </p:nvGrpSpPr>
          <p:grpSpPr>
            <a:xfrm>
              <a:off x="4869455" y="2691676"/>
              <a:ext cx="1013897" cy="398961"/>
              <a:chOff x="4012057" y="3451825"/>
              <a:chExt cx="1612175" cy="634379"/>
            </a:xfrm>
          </p:grpSpPr>
          <p:sp>
            <p:nvSpPr>
              <p:cNvPr id="8478" name="Google Shape;8478;p5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79" name="Google Shape;8479;p5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59"/>
            <p:cNvGrpSpPr/>
            <p:nvPr/>
          </p:nvGrpSpPr>
          <p:grpSpPr>
            <a:xfrm>
              <a:off x="4276937" y="2155961"/>
              <a:ext cx="651965" cy="891358"/>
              <a:chOff x="3069908" y="2599997"/>
              <a:chExt cx="1036675" cy="1417328"/>
            </a:xfrm>
          </p:grpSpPr>
          <p:sp>
            <p:nvSpPr>
              <p:cNvPr id="8481" name="Google Shape;8481;p5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2" name="Google Shape;8482;p5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3" name="Google Shape;8483;p59"/>
            <p:cNvGrpSpPr/>
            <p:nvPr/>
          </p:nvGrpSpPr>
          <p:grpSpPr>
            <a:xfrm>
              <a:off x="5054918" y="1201875"/>
              <a:ext cx="999548" cy="602711"/>
              <a:chOff x="4306958" y="1082925"/>
              <a:chExt cx="1589359" cy="958358"/>
            </a:xfrm>
          </p:grpSpPr>
          <p:sp>
            <p:nvSpPr>
              <p:cNvPr id="8484" name="Google Shape;8484;p5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5" name="Google Shape;8485;p5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59"/>
            <p:cNvGrpSpPr/>
            <p:nvPr/>
          </p:nvGrpSpPr>
          <p:grpSpPr>
            <a:xfrm>
              <a:off x="4249973" y="1303451"/>
              <a:ext cx="799317" cy="841334"/>
              <a:chOff x="3027033" y="1244439"/>
              <a:chExt cx="1270977" cy="1337786"/>
            </a:xfrm>
          </p:grpSpPr>
          <p:sp>
            <p:nvSpPr>
              <p:cNvPr id="8487" name="Google Shape;8487;p5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88" name="Google Shape;8488;p5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89" name="Google Shape;8489;p59"/>
          <p:cNvGrpSpPr/>
          <p:nvPr/>
        </p:nvGrpSpPr>
        <p:grpSpPr>
          <a:xfrm>
            <a:off x="713063" y="1849388"/>
            <a:ext cx="761767" cy="729896"/>
            <a:chOff x="2657744" y="2337745"/>
            <a:chExt cx="832987" cy="798137"/>
          </a:xfrm>
        </p:grpSpPr>
        <p:sp>
          <p:nvSpPr>
            <p:cNvPr id="8490" name="Google Shape;8490;p5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5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5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5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5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5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59"/>
          <p:cNvGrpSpPr/>
          <p:nvPr/>
        </p:nvGrpSpPr>
        <p:grpSpPr>
          <a:xfrm>
            <a:off x="3224027" y="1852492"/>
            <a:ext cx="685569" cy="723689"/>
            <a:chOff x="3398134" y="2057650"/>
            <a:chExt cx="704087" cy="743236"/>
          </a:xfrm>
        </p:grpSpPr>
        <p:grpSp>
          <p:nvGrpSpPr>
            <p:cNvPr id="8497" name="Google Shape;8497;p59"/>
            <p:cNvGrpSpPr/>
            <p:nvPr/>
          </p:nvGrpSpPr>
          <p:grpSpPr>
            <a:xfrm>
              <a:off x="3398134" y="2290183"/>
              <a:ext cx="315181" cy="219781"/>
              <a:chOff x="3398134" y="2290183"/>
              <a:chExt cx="315181" cy="219781"/>
            </a:xfrm>
          </p:grpSpPr>
          <p:sp>
            <p:nvSpPr>
              <p:cNvPr id="8498" name="Google Shape;8498;p59"/>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99" name="Google Shape;8499;p59"/>
              <p:cNvCxnSpPr>
                <a:stCxn id="8498"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500" name="Google Shape;8500;p59"/>
            <p:cNvGrpSpPr/>
            <p:nvPr/>
          </p:nvGrpSpPr>
          <p:grpSpPr>
            <a:xfrm>
              <a:off x="3547823" y="2467358"/>
              <a:ext cx="219781" cy="333527"/>
              <a:chOff x="3547823" y="2467358"/>
              <a:chExt cx="219781" cy="333527"/>
            </a:xfrm>
          </p:grpSpPr>
          <p:sp>
            <p:nvSpPr>
              <p:cNvPr id="8501" name="Google Shape;8501;p59"/>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2" name="Google Shape;8502;p59"/>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503" name="Google Shape;8503;p59"/>
            <p:cNvGrpSpPr/>
            <p:nvPr/>
          </p:nvGrpSpPr>
          <p:grpSpPr>
            <a:xfrm>
              <a:off x="3734138" y="2467358"/>
              <a:ext cx="219781" cy="333527"/>
              <a:chOff x="3734138" y="2467358"/>
              <a:chExt cx="219781" cy="333527"/>
            </a:xfrm>
          </p:grpSpPr>
          <p:sp>
            <p:nvSpPr>
              <p:cNvPr id="8504" name="Google Shape;8504;p59"/>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5" name="Google Shape;8505;p59"/>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506" name="Google Shape;8506;p59"/>
            <p:cNvGrpSpPr/>
            <p:nvPr/>
          </p:nvGrpSpPr>
          <p:grpSpPr>
            <a:xfrm>
              <a:off x="3787560" y="2288011"/>
              <a:ext cx="314661" cy="219781"/>
              <a:chOff x="3787560" y="2288011"/>
              <a:chExt cx="314661" cy="219781"/>
            </a:xfrm>
          </p:grpSpPr>
          <p:sp>
            <p:nvSpPr>
              <p:cNvPr id="8507" name="Google Shape;8507;p59"/>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508" name="Google Shape;8508;p59"/>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509" name="Google Shape;8509;p59"/>
            <p:cNvGrpSpPr/>
            <p:nvPr/>
          </p:nvGrpSpPr>
          <p:grpSpPr>
            <a:xfrm>
              <a:off x="3637290" y="2057650"/>
              <a:ext cx="219781" cy="335485"/>
              <a:chOff x="3637290" y="2057650"/>
              <a:chExt cx="219781" cy="335485"/>
            </a:xfrm>
          </p:grpSpPr>
          <p:sp>
            <p:nvSpPr>
              <p:cNvPr id="8510" name="Google Shape;8510;p59"/>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511" name="Google Shape;8511;p59"/>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512" name="Google Shape;8512;p59"/>
          <p:cNvGrpSpPr/>
          <p:nvPr/>
        </p:nvGrpSpPr>
        <p:grpSpPr>
          <a:xfrm>
            <a:off x="4899249" y="1859290"/>
            <a:ext cx="710255" cy="710092"/>
            <a:chOff x="5007123" y="2079403"/>
            <a:chExt cx="687698" cy="687541"/>
          </a:xfrm>
        </p:grpSpPr>
        <p:sp>
          <p:nvSpPr>
            <p:cNvPr id="8513" name="Google Shape;8513;p59"/>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59"/>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59"/>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59"/>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59"/>
          <p:cNvGrpSpPr/>
          <p:nvPr/>
        </p:nvGrpSpPr>
        <p:grpSpPr>
          <a:xfrm>
            <a:off x="5708687" y="1853796"/>
            <a:ext cx="721079" cy="721079"/>
            <a:chOff x="5797446" y="2063053"/>
            <a:chExt cx="698179" cy="698179"/>
          </a:xfrm>
        </p:grpSpPr>
        <p:sp>
          <p:nvSpPr>
            <p:cNvPr id="8518" name="Google Shape;8518;p59"/>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59"/>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59"/>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59"/>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59"/>
          <p:cNvGrpSpPr/>
          <p:nvPr/>
        </p:nvGrpSpPr>
        <p:grpSpPr>
          <a:xfrm>
            <a:off x="8153834" y="3499401"/>
            <a:ext cx="280576" cy="673160"/>
            <a:chOff x="8075075" y="3754290"/>
            <a:chExt cx="255604" cy="613190"/>
          </a:xfrm>
        </p:grpSpPr>
        <p:grpSp>
          <p:nvGrpSpPr>
            <p:cNvPr id="8523" name="Google Shape;8523;p59"/>
            <p:cNvGrpSpPr/>
            <p:nvPr/>
          </p:nvGrpSpPr>
          <p:grpSpPr>
            <a:xfrm>
              <a:off x="8075075" y="3754290"/>
              <a:ext cx="255604" cy="613190"/>
              <a:chOff x="8075075" y="3754290"/>
              <a:chExt cx="255604" cy="613190"/>
            </a:xfrm>
          </p:grpSpPr>
          <p:sp>
            <p:nvSpPr>
              <p:cNvPr id="8524" name="Google Shape;8524;p59"/>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9"/>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6" name="Google Shape;8526;p59"/>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59"/>
          <p:cNvGrpSpPr/>
          <p:nvPr/>
        </p:nvGrpSpPr>
        <p:grpSpPr>
          <a:xfrm>
            <a:off x="5270892" y="3488198"/>
            <a:ext cx="470352" cy="683745"/>
            <a:chOff x="1697726" y="3244179"/>
            <a:chExt cx="788124" cy="1146069"/>
          </a:xfrm>
        </p:grpSpPr>
        <p:sp>
          <p:nvSpPr>
            <p:cNvPr id="8528" name="Google Shape;8528;p5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5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0" name="Google Shape;8530;p5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9"/>
          <p:cNvGrpSpPr/>
          <p:nvPr/>
        </p:nvGrpSpPr>
        <p:grpSpPr>
          <a:xfrm>
            <a:off x="5892043" y="3499400"/>
            <a:ext cx="293891" cy="293845"/>
            <a:chOff x="6134814" y="3754290"/>
            <a:chExt cx="293891" cy="293845"/>
          </a:xfrm>
        </p:grpSpPr>
        <p:sp>
          <p:nvSpPr>
            <p:cNvPr id="8532" name="Google Shape;8532;p5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5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4" name="Google Shape;8534;p59"/>
          <p:cNvGrpSpPr/>
          <p:nvPr/>
        </p:nvGrpSpPr>
        <p:grpSpPr>
          <a:xfrm>
            <a:off x="5892043" y="3878071"/>
            <a:ext cx="293891" cy="293891"/>
            <a:chOff x="6134814" y="4086186"/>
            <a:chExt cx="293891" cy="293891"/>
          </a:xfrm>
        </p:grpSpPr>
        <p:sp>
          <p:nvSpPr>
            <p:cNvPr id="8535" name="Google Shape;8535;p5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37" name="Google Shape;8537;p5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9" name="Google Shape;8539;p59"/>
          <p:cNvGrpSpPr/>
          <p:nvPr/>
        </p:nvGrpSpPr>
        <p:grpSpPr>
          <a:xfrm>
            <a:off x="7817018" y="2706764"/>
            <a:ext cx="622883" cy="621944"/>
            <a:chOff x="1187048" y="238125"/>
            <a:chExt cx="5256397" cy="5248476"/>
          </a:xfrm>
        </p:grpSpPr>
        <p:sp>
          <p:nvSpPr>
            <p:cNvPr id="8540" name="Google Shape;8540;p5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5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5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4" name="Google Shape;8544;p59"/>
          <p:cNvGrpSpPr/>
          <p:nvPr/>
        </p:nvGrpSpPr>
        <p:grpSpPr>
          <a:xfrm>
            <a:off x="2274123" y="2716372"/>
            <a:ext cx="1310987" cy="612407"/>
            <a:chOff x="238125" y="1188750"/>
            <a:chExt cx="7140450" cy="3335550"/>
          </a:xfrm>
        </p:grpSpPr>
        <p:sp>
          <p:nvSpPr>
            <p:cNvPr id="8545" name="Google Shape;8545;p5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5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0" name="Google Shape;8550;p59"/>
          <p:cNvGrpSpPr/>
          <p:nvPr/>
        </p:nvGrpSpPr>
        <p:grpSpPr>
          <a:xfrm>
            <a:off x="6599995" y="2706927"/>
            <a:ext cx="1110299" cy="621702"/>
            <a:chOff x="238125" y="1335475"/>
            <a:chExt cx="5418735" cy="3034175"/>
          </a:xfrm>
        </p:grpSpPr>
        <p:sp>
          <p:nvSpPr>
            <p:cNvPr id="8551" name="Google Shape;8551;p5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5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4" name="Google Shape;8554;p59"/>
          <p:cNvGrpSpPr/>
          <p:nvPr/>
        </p:nvGrpSpPr>
        <p:grpSpPr>
          <a:xfrm>
            <a:off x="5416490" y="2703824"/>
            <a:ext cx="1076781" cy="624726"/>
            <a:chOff x="5357937" y="2910889"/>
            <a:chExt cx="1100103" cy="638322"/>
          </a:xfrm>
        </p:grpSpPr>
        <p:grpSp>
          <p:nvGrpSpPr>
            <p:cNvPr id="8555" name="Google Shape;8555;p59"/>
            <p:cNvGrpSpPr/>
            <p:nvPr/>
          </p:nvGrpSpPr>
          <p:grpSpPr>
            <a:xfrm>
              <a:off x="5929791" y="3263088"/>
              <a:ext cx="528250" cy="286122"/>
              <a:chOff x="5929791" y="3263088"/>
              <a:chExt cx="528250" cy="286122"/>
            </a:xfrm>
          </p:grpSpPr>
          <p:sp>
            <p:nvSpPr>
              <p:cNvPr id="8556" name="Google Shape;8556;p59"/>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57" name="Google Shape;8557;p59"/>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58" name="Google Shape;8558;p59"/>
            <p:cNvGrpSpPr/>
            <p:nvPr/>
          </p:nvGrpSpPr>
          <p:grpSpPr>
            <a:xfrm>
              <a:off x="5357937" y="3263089"/>
              <a:ext cx="529488" cy="286122"/>
              <a:chOff x="5357937" y="3263089"/>
              <a:chExt cx="529488" cy="286122"/>
            </a:xfrm>
          </p:grpSpPr>
          <p:sp>
            <p:nvSpPr>
              <p:cNvPr id="8559" name="Google Shape;8559;p59"/>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0" name="Google Shape;8560;p59"/>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1" name="Google Shape;8561;p59"/>
            <p:cNvGrpSpPr/>
            <p:nvPr/>
          </p:nvGrpSpPr>
          <p:grpSpPr>
            <a:xfrm>
              <a:off x="5550335" y="2910889"/>
              <a:ext cx="523962" cy="611903"/>
              <a:chOff x="5550335" y="2910889"/>
              <a:chExt cx="523962" cy="611903"/>
            </a:xfrm>
          </p:grpSpPr>
          <p:sp>
            <p:nvSpPr>
              <p:cNvPr id="8562" name="Google Shape;8562;p59"/>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3" name="Google Shape;8563;p59"/>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64" name="Google Shape;8564;p59"/>
            <p:cNvGrpSpPr/>
            <p:nvPr/>
          </p:nvGrpSpPr>
          <p:grpSpPr>
            <a:xfrm>
              <a:off x="5743962" y="2919100"/>
              <a:ext cx="624099" cy="286122"/>
              <a:chOff x="5743962" y="2919100"/>
              <a:chExt cx="624099" cy="286122"/>
            </a:xfrm>
          </p:grpSpPr>
          <p:sp>
            <p:nvSpPr>
              <p:cNvPr id="8565" name="Google Shape;8565;p59"/>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66" name="Google Shape;8566;p59"/>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67" name="Google Shape;8567;p59"/>
          <p:cNvGrpSpPr/>
          <p:nvPr/>
        </p:nvGrpSpPr>
        <p:grpSpPr>
          <a:xfrm>
            <a:off x="7568868" y="1854536"/>
            <a:ext cx="874976" cy="719600"/>
            <a:chOff x="7608988" y="2093194"/>
            <a:chExt cx="817276" cy="672147"/>
          </a:xfrm>
        </p:grpSpPr>
        <p:cxnSp>
          <p:nvCxnSpPr>
            <p:cNvPr id="8568" name="Google Shape;8568;p5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69" name="Google Shape;8569;p5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0" name="Google Shape;8570;p5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1" name="Google Shape;8571;p5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72" name="Google Shape;8572;p5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73" name="Google Shape;8573;p5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74" name="Google Shape;8574;p59"/>
            <p:cNvGrpSpPr/>
            <p:nvPr/>
          </p:nvGrpSpPr>
          <p:grpSpPr>
            <a:xfrm>
              <a:off x="7721175" y="2093194"/>
              <a:ext cx="599587" cy="623846"/>
              <a:chOff x="7721175" y="2093194"/>
              <a:chExt cx="599587" cy="623846"/>
            </a:xfrm>
          </p:grpSpPr>
          <p:grpSp>
            <p:nvGrpSpPr>
              <p:cNvPr id="8575" name="Google Shape;8575;p59"/>
              <p:cNvGrpSpPr/>
              <p:nvPr/>
            </p:nvGrpSpPr>
            <p:grpSpPr>
              <a:xfrm>
                <a:off x="7721175" y="2093194"/>
                <a:ext cx="291605" cy="623846"/>
                <a:chOff x="9405575" y="2061418"/>
                <a:chExt cx="291605" cy="623846"/>
              </a:xfrm>
            </p:grpSpPr>
            <p:sp>
              <p:nvSpPr>
                <p:cNvPr id="8576" name="Google Shape;8576;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3" name="Google Shape;8583;p59"/>
              <p:cNvGrpSpPr/>
              <p:nvPr/>
            </p:nvGrpSpPr>
            <p:grpSpPr>
              <a:xfrm flipH="1">
                <a:off x="8029157" y="2093194"/>
                <a:ext cx="291605" cy="623846"/>
                <a:chOff x="9405575" y="2061418"/>
                <a:chExt cx="291605" cy="623846"/>
              </a:xfrm>
            </p:grpSpPr>
            <p:sp>
              <p:nvSpPr>
                <p:cNvPr id="8584" name="Google Shape;8584;p5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5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5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5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1" name="Google Shape;8591;p59"/>
          <p:cNvGrpSpPr/>
          <p:nvPr/>
        </p:nvGrpSpPr>
        <p:grpSpPr>
          <a:xfrm>
            <a:off x="4013304" y="970938"/>
            <a:ext cx="712557" cy="785901"/>
            <a:chOff x="4206459" y="1191441"/>
            <a:chExt cx="712557" cy="785901"/>
          </a:xfrm>
        </p:grpSpPr>
        <p:sp>
          <p:nvSpPr>
            <p:cNvPr id="8592" name="Google Shape;8592;p5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5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6" name="Google Shape;8596;p59"/>
            <p:cNvGrpSpPr/>
            <p:nvPr/>
          </p:nvGrpSpPr>
          <p:grpSpPr>
            <a:xfrm>
              <a:off x="4644280" y="1290523"/>
              <a:ext cx="143716" cy="29463"/>
              <a:chOff x="4644280" y="1290523"/>
              <a:chExt cx="143716" cy="29463"/>
            </a:xfrm>
          </p:grpSpPr>
          <p:sp>
            <p:nvSpPr>
              <p:cNvPr id="8597" name="Google Shape;8597;p5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5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5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5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1" name="Google Shape;8601;p59"/>
            <p:cNvGrpSpPr/>
            <p:nvPr/>
          </p:nvGrpSpPr>
          <p:grpSpPr>
            <a:xfrm>
              <a:off x="4356567" y="1191441"/>
              <a:ext cx="143690" cy="29488"/>
              <a:chOff x="4356567" y="1191441"/>
              <a:chExt cx="143690" cy="29488"/>
            </a:xfrm>
          </p:grpSpPr>
          <p:sp>
            <p:nvSpPr>
              <p:cNvPr id="8602" name="Google Shape;8602;p5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5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5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59"/>
            <p:cNvGrpSpPr/>
            <p:nvPr/>
          </p:nvGrpSpPr>
          <p:grpSpPr>
            <a:xfrm>
              <a:off x="4339009" y="1863727"/>
              <a:ext cx="143703" cy="29476"/>
              <a:chOff x="4339009" y="1863727"/>
              <a:chExt cx="143703" cy="29476"/>
            </a:xfrm>
          </p:grpSpPr>
          <p:sp>
            <p:nvSpPr>
              <p:cNvPr id="8607" name="Google Shape;8607;p5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5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5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59"/>
            <p:cNvGrpSpPr/>
            <p:nvPr/>
          </p:nvGrpSpPr>
          <p:grpSpPr>
            <a:xfrm>
              <a:off x="4206459" y="1607315"/>
              <a:ext cx="29539" cy="142899"/>
              <a:chOff x="4206459" y="1607315"/>
              <a:chExt cx="29539" cy="142899"/>
            </a:xfrm>
          </p:grpSpPr>
          <p:sp>
            <p:nvSpPr>
              <p:cNvPr id="8612" name="Google Shape;8612;p5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5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5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6" name="Google Shape;8616;p5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5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0" name="Google Shape;8620;p59"/>
            <p:cNvGrpSpPr/>
            <p:nvPr/>
          </p:nvGrpSpPr>
          <p:grpSpPr>
            <a:xfrm>
              <a:off x="4889463" y="1423737"/>
              <a:ext cx="29552" cy="142899"/>
              <a:chOff x="4889463" y="1423737"/>
              <a:chExt cx="29552" cy="142899"/>
            </a:xfrm>
          </p:grpSpPr>
          <p:sp>
            <p:nvSpPr>
              <p:cNvPr id="8621" name="Google Shape;8621;p5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5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5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59"/>
            <p:cNvGrpSpPr/>
            <p:nvPr/>
          </p:nvGrpSpPr>
          <p:grpSpPr>
            <a:xfrm>
              <a:off x="4771663" y="1876896"/>
              <a:ext cx="108651" cy="100447"/>
              <a:chOff x="4771663" y="1876896"/>
              <a:chExt cx="108651" cy="100447"/>
            </a:xfrm>
          </p:grpSpPr>
          <p:sp>
            <p:nvSpPr>
              <p:cNvPr id="8626" name="Google Shape;8626;p5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5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5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5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0" name="Google Shape;8630;p59"/>
          <p:cNvGrpSpPr/>
          <p:nvPr/>
        </p:nvGrpSpPr>
        <p:grpSpPr>
          <a:xfrm>
            <a:off x="4008780" y="1854161"/>
            <a:ext cx="791287" cy="720350"/>
            <a:chOff x="267375" y="1071875"/>
            <a:chExt cx="470500" cy="428550"/>
          </a:xfrm>
        </p:grpSpPr>
        <p:sp>
          <p:nvSpPr>
            <p:cNvPr id="8631" name="Google Shape;8631;p5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5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5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5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5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5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5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5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59"/>
          <p:cNvGrpSpPr/>
          <p:nvPr/>
        </p:nvGrpSpPr>
        <p:grpSpPr>
          <a:xfrm>
            <a:off x="709275" y="3498791"/>
            <a:ext cx="1408444" cy="673166"/>
            <a:chOff x="712664" y="3693287"/>
            <a:chExt cx="1460738" cy="698160"/>
          </a:xfrm>
        </p:grpSpPr>
        <p:grpSp>
          <p:nvGrpSpPr>
            <p:cNvPr id="8640" name="Google Shape;8640;p59"/>
            <p:cNvGrpSpPr/>
            <p:nvPr/>
          </p:nvGrpSpPr>
          <p:grpSpPr>
            <a:xfrm>
              <a:off x="1380079" y="4133090"/>
              <a:ext cx="234048" cy="258099"/>
              <a:chOff x="1380079" y="4133090"/>
              <a:chExt cx="234048" cy="258099"/>
            </a:xfrm>
          </p:grpSpPr>
          <p:sp>
            <p:nvSpPr>
              <p:cNvPr id="8641" name="Google Shape;8641;p5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4" name="Google Shape;8644;p59"/>
            <p:cNvGrpSpPr/>
            <p:nvPr/>
          </p:nvGrpSpPr>
          <p:grpSpPr>
            <a:xfrm>
              <a:off x="884610" y="3864082"/>
              <a:ext cx="1118583" cy="527293"/>
              <a:chOff x="890961" y="3865463"/>
              <a:chExt cx="1115237" cy="525715"/>
            </a:xfrm>
          </p:grpSpPr>
          <p:sp>
            <p:nvSpPr>
              <p:cNvPr id="8645" name="Google Shape;8645;p59"/>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9"/>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9"/>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59"/>
            <p:cNvGrpSpPr/>
            <p:nvPr/>
          </p:nvGrpSpPr>
          <p:grpSpPr>
            <a:xfrm>
              <a:off x="712664" y="3693287"/>
              <a:ext cx="1460738" cy="698160"/>
              <a:chOff x="712664" y="3693025"/>
              <a:chExt cx="1460738" cy="698160"/>
            </a:xfrm>
          </p:grpSpPr>
          <p:sp>
            <p:nvSpPr>
              <p:cNvPr id="8649" name="Google Shape;8649;p5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5" name="Google Shape;8655;p59"/>
          <p:cNvGrpSpPr/>
          <p:nvPr/>
        </p:nvGrpSpPr>
        <p:grpSpPr>
          <a:xfrm>
            <a:off x="3146990" y="970938"/>
            <a:ext cx="795485" cy="738831"/>
            <a:chOff x="3348603" y="1236445"/>
            <a:chExt cx="749256" cy="695894"/>
          </a:xfrm>
        </p:grpSpPr>
        <p:grpSp>
          <p:nvGrpSpPr>
            <p:cNvPr id="8656" name="Google Shape;8656;p59"/>
            <p:cNvGrpSpPr/>
            <p:nvPr/>
          </p:nvGrpSpPr>
          <p:grpSpPr>
            <a:xfrm>
              <a:off x="3583779" y="1236445"/>
              <a:ext cx="293795" cy="285811"/>
              <a:chOff x="3750225" y="1774000"/>
              <a:chExt cx="149575" cy="145525"/>
            </a:xfrm>
          </p:grpSpPr>
          <p:sp>
            <p:nvSpPr>
              <p:cNvPr id="8657" name="Google Shape;8657;p5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5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59"/>
            <p:cNvGrpSpPr/>
            <p:nvPr/>
          </p:nvGrpSpPr>
          <p:grpSpPr>
            <a:xfrm>
              <a:off x="3775534" y="1462599"/>
              <a:ext cx="322325" cy="285958"/>
              <a:chOff x="3847850" y="1889150"/>
              <a:chExt cx="164100" cy="145600"/>
            </a:xfrm>
          </p:grpSpPr>
          <p:sp>
            <p:nvSpPr>
              <p:cNvPr id="8660" name="Google Shape;8660;p5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5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59"/>
            <p:cNvGrpSpPr/>
            <p:nvPr/>
          </p:nvGrpSpPr>
          <p:grpSpPr>
            <a:xfrm>
              <a:off x="3545329" y="1646528"/>
              <a:ext cx="293746" cy="285811"/>
              <a:chOff x="3730650" y="1982800"/>
              <a:chExt cx="149550" cy="145525"/>
            </a:xfrm>
          </p:grpSpPr>
          <p:sp>
            <p:nvSpPr>
              <p:cNvPr id="8663" name="Google Shape;8663;p5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5" name="Google Shape;8665;p59"/>
            <p:cNvGrpSpPr/>
            <p:nvPr/>
          </p:nvGrpSpPr>
          <p:grpSpPr>
            <a:xfrm>
              <a:off x="3348603" y="1415046"/>
              <a:ext cx="294384" cy="284387"/>
              <a:chOff x="3630494" y="1864938"/>
              <a:chExt cx="149875" cy="144800"/>
            </a:xfrm>
          </p:grpSpPr>
          <p:sp>
            <p:nvSpPr>
              <p:cNvPr id="8666" name="Google Shape;8666;p5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68" name="Google Shape;8668;p59"/>
          <p:cNvGrpSpPr/>
          <p:nvPr/>
        </p:nvGrpSpPr>
        <p:grpSpPr>
          <a:xfrm>
            <a:off x="2268517" y="3493834"/>
            <a:ext cx="1324924" cy="678123"/>
            <a:chOff x="2413923" y="3711366"/>
            <a:chExt cx="1374117" cy="703301"/>
          </a:xfrm>
        </p:grpSpPr>
        <p:grpSp>
          <p:nvGrpSpPr>
            <p:cNvPr id="8669" name="Google Shape;8669;p59"/>
            <p:cNvGrpSpPr/>
            <p:nvPr/>
          </p:nvGrpSpPr>
          <p:grpSpPr>
            <a:xfrm>
              <a:off x="2413923" y="3711366"/>
              <a:ext cx="1374117" cy="703301"/>
              <a:chOff x="2413923" y="3711366"/>
              <a:chExt cx="1374117" cy="703301"/>
            </a:xfrm>
          </p:grpSpPr>
          <p:sp>
            <p:nvSpPr>
              <p:cNvPr id="8670" name="Google Shape;8670;p59"/>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59"/>
              <p:cNvGrpSpPr/>
              <p:nvPr/>
            </p:nvGrpSpPr>
            <p:grpSpPr>
              <a:xfrm>
                <a:off x="2600284" y="3808654"/>
                <a:ext cx="234394" cy="137897"/>
                <a:chOff x="2600284" y="3808654"/>
                <a:chExt cx="234394" cy="137897"/>
              </a:xfrm>
            </p:grpSpPr>
            <p:sp>
              <p:nvSpPr>
                <p:cNvPr id="8672" name="Google Shape;8672;p59"/>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3" name="Google Shape;8673;p5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4" name="Google Shape;8674;p59"/>
              <p:cNvGrpSpPr/>
              <p:nvPr/>
            </p:nvGrpSpPr>
            <p:grpSpPr>
              <a:xfrm>
                <a:off x="3359659" y="3805664"/>
                <a:ext cx="232294" cy="140888"/>
                <a:chOff x="3359659" y="3805664"/>
                <a:chExt cx="232294" cy="140888"/>
              </a:xfrm>
            </p:grpSpPr>
            <p:sp>
              <p:nvSpPr>
                <p:cNvPr id="8675" name="Google Shape;8675;p59"/>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6" name="Google Shape;8676;p5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77" name="Google Shape;8677;p59"/>
              <p:cNvGrpSpPr/>
              <p:nvPr/>
            </p:nvGrpSpPr>
            <p:grpSpPr>
              <a:xfrm>
                <a:off x="3067316" y="3711366"/>
                <a:ext cx="66788" cy="166697"/>
                <a:chOff x="3067316" y="3711366"/>
                <a:chExt cx="66788" cy="166697"/>
              </a:xfrm>
            </p:grpSpPr>
            <p:sp>
              <p:nvSpPr>
                <p:cNvPr id="8678" name="Google Shape;8678;p59"/>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79" name="Google Shape;8679;p5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0" name="Google Shape;8680;p59"/>
              <p:cNvGrpSpPr/>
              <p:nvPr/>
            </p:nvGrpSpPr>
            <p:grpSpPr>
              <a:xfrm>
                <a:off x="2413923" y="4058666"/>
                <a:ext cx="224007" cy="66788"/>
                <a:chOff x="2413923" y="4058666"/>
                <a:chExt cx="224007" cy="66788"/>
              </a:xfrm>
            </p:grpSpPr>
            <p:sp>
              <p:nvSpPr>
                <p:cNvPr id="8681" name="Google Shape;8681;p59"/>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2" name="Google Shape;8682;p5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83" name="Google Shape;8683;p59"/>
              <p:cNvGrpSpPr/>
              <p:nvPr/>
            </p:nvGrpSpPr>
            <p:grpSpPr>
              <a:xfrm>
                <a:off x="3564643" y="4058666"/>
                <a:ext cx="223397" cy="66788"/>
                <a:chOff x="3564643" y="4058666"/>
                <a:chExt cx="223397" cy="66788"/>
              </a:xfrm>
            </p:grpSpPr>
            <p:sp>
              <p:nvSpPr>
                <p:cNvPr id="8684" name="Google Shape;8684;p59"/>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85" name="Google Shape;8685;p5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86" name="Google Shape;8686;p59"/>
            <p:cNvGrpSpPr/>
            <p:nvPr/>
          </p:nvGrpSpPr>
          <p:grpSpPr>
            <a:xfrm>
              <a:off x="2633353" y="3965763"/>
              <a:ext cx="934017" cy="445681"/>
              <a:chOff x="2633353" y="3965763"/>
              <a:chExt cx="934017" cy="445681"/>
            </a:xfrm>
          </p:grpSpPr>
          <p:sp>
            <p:nvSpPr>
              <p:cNvPr id="8687" name="Google Shape;8687;p59"/>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9"/>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9" name="Google Shape;8689;p59"/>
          <p:cNvGrpSpPr/>
          <p:nvPr/>
        </p:nvGrpSpPr>
        <p:grpSpPr>
          <a:xfrm>
            <a:off x="6392789" y="1044382"/>
            <a:ext cx="1131087" cy="587383"/>
            <a:chOff x="238125" y="999450"/>
            <a:chExt cx="7140700" cy="3708225"/>
          </a:xfrm>
        </p:grpSpPr>
        <p:sp>
          <p:nvSpPr>
            <p:cNvPr id="8690" name="Google Shape;8690;p5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5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5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5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5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5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59"/>
          <p:cNvGrpSpPr/>
          <p:nvPr/>
        </p:nvGrpSpPr>
        <p:grpSpPr>
          <a:xfrm>
            <a:off x="3744240" y="3493876"/>
            <a:ext cx="1375854" cy="678131"/>
            <a:chOff x="3913765" y="3641905"/>
            <a:chExt cx="1522805" cy="750560"/>
          </a:xfrm>
        </p:grpSpPr>
        <p:grpSp>
          <p:nvGrpSpPr>
            <p:cNvPr id="8700" name="Google Shape;8700;p59"/>
            <p:cNvGrpSpPr/>
            <p:nvPr/>
          </p:nvGrpSpPr>
          <p:grpSpPr>
            <a:xfrm>
              <a:off x="3913765" y="3997002"/>
              <a:ext cx="1522805" cy="395463"/>
              <a:chOff x="3913765" y="3997002"/>
              <a:chExt cx="1522805" cy="395463"/>
            </a:xfrm>
          </p:grpSpPr>
          <p:grpSp>
            <p:nvGrpSpPr>
              <p:cNvPr id="8701" name="Google Shape;8701;p59"/>
              <p:cNvGrpSpPr/>
              <p:nvPr/>
            </p:nvGrpSpPr>
            <p:grpSpPr>
              <a:xfrm>
                <a:off x="3913765" y="4138659"/>
                <a:ext cx="507602" cy="253806"/>
                <a:chOff x="3913765" y="4138659"/>
                <a:chExt cx="507602" cy="253806"/>
              </a:xfrm>
            </p:grpSpPr>
            <p:sp>
              <p:nvSpPr>
                <p:cNvPr id="8702" name="Google Shape;8702;p5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704" name="Google Shape;8704;p59"/>
              <p:cNvGrpSpPr/>
              <p:nvPr/>
            </p:nvGrpSpPr>
            <p:grpSpPr>
              <a:xfrm>
                <a:off x="4421361" y="3997002"/>
                <a:ext cx="507618" cy="395463"/>
                <a:chOff x="4421361" y="3997002"/>
                <a:chExt cx="507618" cy="395463"/>
              </a:xfrm>
            </p:grpSpPr>
            <p:sp>
              <p:nvSpPr>
                <p:cNvPr id="8705" name="Google Shape;8705;p5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59"/>
              <p:cNvGrpSpPr/>
              <p:nvPr/>
            </p:nvGrpSpPr>
            <p:grpSpPr>
              <a:xfrm>
                <a:off x="4928973" y="4189418"/>
                <a:ext cx="507596" cy="203047"/>
                <a:chOff x="4928973" y="4189418"/>
                <a:chExt cx="507596" cy="203047"/>
              </a:xfrm>
            </p:grpSpPr>
            <p:sp>
              <p:nvSpPr>
                <p:cNvPr id="8708" name="Google Shape;8708;p5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5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0" name="Google Shape;8710;p59"/>
            <p:cNvGrpSpPr/>
            <p:nvPr/>
          </p:nvGrpSpPr>
          <p:grpSpPr>
            <a:xfrm>
              <a:off x="4482186" y="3641905"/>
              <a:ext cx="397605" cy="349784"/>
              <a:chOff x="2906375" y="1159725"/>
              <a:chExt cx="1860575" cy="1636800"/>
            </a:xfrm>
          </p:grpSpPr>
          <p:sp>
            <p:nvSpPr>
              <p:cNvPr id="8711" name="Google Shape;8711;p5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15" name="Google Shape;8715;p59"/>
          <p:cNvGrpSpPr/>
          <p:nvPr/>
        </p:nvGrpSpPr>
        <p:grpSpPr>
          <a:xfrm>
            <a:off x="6528949" y="1853803"/>
            <a:ext cx="940737" cy="721067"/>
            <a:chOff x="6599718" y="2068734"/>
            <a:chExt cx="940737" cy="721067"/>
          </a:xfrm>
        </p:grpSpPr>
        <p:sp>
          <p:nvSpPr>
            <p:cNvPr id="8716" name="Google Shape;8716;p5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2" name="Google Shape;8722;p59"/>
            <p:cNvGrpSpPr/>
            <p:nvPr/>
          </p:nvGrpSpPr>
          <p:grpSpPr>
            <a:xfrm>
              <a:off x="6836957" y="2068734"/>
              <a:ext cx="461892" cy="721067"/>
              <a:chOff x="6836957" y="2068734"/>
              <a:chExt cx="461892" cy="721067"/>
            </a:xfrm>
          </p:grpSpPr>
          <p:sp>
            <p:nvSpPr>
              <p:cNvPr id="8723" name="Google Shape;8723;p5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5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9" name="Google Shape;8729;p59"/>
              <p:cNvGrpSpPr/>
              <p:nvPr/>
            </p:nvGrpSpPr>
            <p:grpSpPr>
              <a:xfrm>
                <a:off x="6836957" y="2068734"/>
                <a:ext cx="461892" cy="721067"/>
                <a:chOff x="6836957" y="2068734"/>
                <a:chExt cx="461892" cy="721067"/>
              </a:xfrm>
            </p:grpSpPr>
            <p:sp>
              <p:nvSpPr>
                <p:cNvPr id="8730" name="Google Shape;8730;p5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5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5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37" name="Google Shape;8737;p59"/>
          <p:cNvGrpSpPr/>
          <p:nvPr/>
        </p:nvGrpSpPr>
        <p:grpSpPr>
          <a:xfrm>
            <a:off x="2412267" y="1858149"/>
            <a:ext cx="712577" cy="712374"/>
            <a:chOff x="2559249" y="2069323"/>
            <a:chExt cx="685566" cy="685634"/>
          </a:xfrm>
        </p:grpSpPr>
        <p:sp>
          <p:nvSpPr>
            <p:cNvPr id="8738" name="Google Shape;8738;p5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5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5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9"/>
          <p:cNvGrpSpPr/>
          <p:nvPr/>
        </p:nvGrpSpPr>
        <p:grpSpPr>
          <a:xfrm>
            <a:off x="7594705" y="970938"/>
            <a:ext cx="845645" cy="711911"/>
            <a:chOff x="951975" y="315800"/>
            <a:chExt cx="5860325" cy="4933550"/>
          </a:xfrm>
        </p:grpSpPr>
        <p:sp>
          <p:nvSpPr>
            <p:cNvPr id="8752" name="Google Shape;8752;p5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5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5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5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5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0" name="Google Shape;8760;p59"/>
          <p:cNvGrpSpPr/>
          <p:nvPr/>
        </p:nvGrpSpPr>
        <p:grpSpPr>
          <a:xfrm>
            <a:off x="3691834" y="2707047"/>
            <a:ext cx="1617932" cy="621701"/>
            <a:chOff x="3862800" y="3038525"/>
            <a:chExt cx="1329006" cy="510680"/>
          </a:xfrm>
        </p:grpSpPr>
        <p:sp>
          <p:nvSpPr>
            <p:cNvPr id="8761" name="Google Shape;8761;p5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5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3" name="Google Shape;8763;p59"/>
            <p:cNvGrpSpPr/>
            <p:nvPr/>
          </p:nvGrpSpPr>
          <p:grpSpPr>
            <a:xfrm>
              <a:off x="3967075" y="3040337"/>
              <a:ext cx="1019927" cy="402126"/>
              <a:chOff x="3967075" y="3040337"/>
              <a:chExt cx="1019927" cy="402126"/>
            </a:xfrm>
          </p:grpSpPr>
          <p:sp>
            <p:nvSpPr>
              <p:cNvPr id="8764" name="Google Shape;8764;p5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6" name="Google Shape;8766;p59"/>
            <p:cNvGrpSpPr/>
            <p:nvPr/>
          </p:nvGrpSpPr>
          <p:grpSpPr>
            <a:xfrm>
              <a:off x="4186700" y="3040337"/>
              <a:ext cx="390475" cy="183289"/>
              <a:chOff x="4186700" y="3040337"/>
              <a:chExt cx="390475" cy="183289"/>
            </a:xfrm>
          </p:grpSpPr>
          <p:sp>
            <p:nvSpPr>
              <p:cNvPr id="8767" name="Google Shape;8767;p5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5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9" name="Google Shape;8769;p59"/>
            <p:cNvGrpSpPr/>
            <p:nvPr/>
          </p:nvGrpSpPr>
          <p:grpSpPr>
            <a:xfrm>
              <a:off x="4073727" y="3040337"/>
              <a:ext cx="697794" cy="296263"/>
              <a:chOff x="4073727" y="3040337"/>
              <a:chExt cx="697794" cy="296263"/>
            </a:xfrm>
          </p:grpSpPr>
          <p:sp>
            <p:nvSpPr>
              <p:cNvPr id="8770" name="Google Shape;8770;p5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9"/>
            <p:cNvGrpSpPr/>
            <p:nvPr/>
          </p:nvGrpSpPr>
          <p:grpSpPr>
            <a:xfrm>
              <a:off x="3862800" y="3038525"/>
              <a:ext cx="1329006" cy="510680"/>
              <a:chOff x="3862800" y="3038525"/>
              <a:chExt cx="1329006" cy="510680"/>
            </a:xfrm>
          </p:grpSpPr>
          <p:sp>
            <p:nvSpPr>
              <p:cNvPr id="8773" name="Google Shape;8773;p59"/>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75" name="Google Shape;8775;p59"/>
          <p:cNvGrpSpPr/>
          <p:nvPr/>
        </p:nvGrpSpPr>
        <p:grpSpPr>
          <a:xfrm>
            <a:off x="700156" y="970938"/>
            <a:ext cx="883205" cy="775176"/>
            <a:chOff x="649648" y="271400"/>
            <a:chExt cx="6215377" cy="5455143"/>
          </a:xfrm>
        </p:grpSpPr>
        <p:sp>
          <p:nvSpPr>
            <p:cNvPr id="8776" name="Google Shape;8776;p5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5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5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5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5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5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8" name="Google Shape;8788;p59"/>
          <p:cNvGrpSpPr/>
          <p:nvPr/>
        </p:nvGrpSpPr>
        <p:grpSpPr>
          <a:xfrm>
            <a:off x="2308457" y="970938"/>
            <a:ext cx="767704" cy="815489"/>
            <a:chOff x="2499700" y="1135950"/>
            <a:chExt cx="732402" cy="777990"/>
          </a:xfrm>
        </p:grpSpPr>
        <p:grpSp>
          <p:nvGrpSpPr>
            <p:cNvPr id="8789" name="Google Shape;8789;p59"/>
            <p:cNvGrpSpPr/>
            <p:nvPr/>
          </p:nvGrpSpPr>
          <p:grpSpPr>
            <a:xfrm>
              <a:off x="2499700" y="1135950"/>
              <a:ext cx="732402" cy="694705"/>
              <a:chOff x="2499700" y="1135950"/>
              <a:chExt cx="732402" cy="694705"/>
            </a:xfrm>
          </p:grpSpPr>
          <p:sp>
            <p:nvSpPr>
              <p:cNvPr id="8790" name="Google Shape;8790;p5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5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5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5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5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5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5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5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5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5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5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5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5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5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59"/>
            <p:cNvGrpSpPr/>
            <p:nvPr/>
          </p:nvGrpSpPr>
          <p:grpSpPr>
            <a:xfrm>
              <a:off x="2517909" y="1188726"/>
              <a:ext cx="702702" cy="725214"/>
              <a:chOff x="2517909" y="1188726"/>
              <a:chExt cx="702702" cy="725214"/>
            </a:xfrm>
          </p:grpSpPr>
          <p:sp>
            <p:nvSpPr>
              <p:cNvPr id="8818" name="Google Shape;8818;p5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5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5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23" name="Google Shape;8823;p59"/>
          <p:cNvGrpSpPr/>
          <p:nvPr/>
        </p:nvGrpSpPr>
        <p:grpSpPr>
          <a:xfrm>
            <a:off x="1654189" y="970938"/>
            <a:ext cx="583439" cy="870229"/>
            <a:chOff x="1716825" y="1121550"/>
            <a:chExt cx="622800" cy="928938"/>
          </a:xfrm>
        </p:grpSpPr>
        <p:grpSp>
          <p:nvGrpSpPr>
            <p:cNvPr id="8824" name="Google Shape;8824;p59"/>
            <p:cNvGrpSpPr/>
            <p:nvPr/>
          </p:nvGrpSpPr>
          <p:grpSpPr>
            <a:xfrm>
              <a:off x="1716825" y="1121550"/>
              <a:ext cx="622800" cy="928938"/>
              <a:chOff x="1716825" y="1121550"/>
              <a:chExt cx="622800" cy="928938"/>
            </a:xfrm>
          </p:grpSpPr>
          <p:cxnSp>
            <p:nvCxnSpPr>
              <p:cNvPr id="8825" name="Google Shape;8825;p5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826" name="Google Shape;8826;p5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7" name="Google Shape;8827;p59"/>
            <p:cNvGrpSpPr/>
            <p:nvPr/>
          </p:nvGrpSpPr>
          <p:grpSpPr>
            <a:xfrm>
              <a:off x="1768050" y="1172775"/>
              <a:ext cx="520200" cy="832000"/>
              <a:chOff x="1768050" y="1172775"/>
              <a:chExt cx="520200" cy="832000"/>
            </a:xfrm>
          </p:grpSpPr>
          <p:cxnSp>
            <p:nvCxnSpPr>
              <p:cNvPr id="8828" name="Google Shape;8828;p5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829" name="Google Shape;8829;p5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59"/>
            <p:cNvGrpSpPr/>
            <p:nvPr/>
          </p:nvGrpSpPr>
          <p:grpSpPr>
            <a:xfrm>
              <a:off x="1820100" y="1225475"/>
              <a:ext cx="416400" cy="729575"/>
              <a:chOff x="1820100" y="1225475"/>
              <a:chExt cx="416400" cy="729575"/>
            </a:xfrm>
          </p:grpSpPr>
          <p:cxnSp>
            <p:nvCxnSpPr>
              <p:cNvPr id="8831" name="Google Shape;8831;p5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832" name="Google Shape;8832;p5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59"/>
            <p:cNvGrpSpPr/>
            <p:nvPr/>
          </p:nvGrpSpPr>
          <p:grpSpPr>
            <a:xfrm>
              <a:off x="1874250" y="1278825"/>
              <a:ext cx="308100" cy="605275"/>
              <a:chOff x="1874250" y="1278825"/>
              <a:chExt cx="308100" cy="605275"/>
            </a:xfrm>
          </p:grpSpPr>
          <p:cxnSp>
            <p:nvCxnSpPr>
              <p:cNvPr id="8834" name="Google Shape;8834;p5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835" name="Google Shape;8835;p5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6" name="Google Shape;8836;p5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59"/>
          <p:cNvGrpSpPr/>
          <p:nvPr/>
        </p:nvGrpSpPr>
        <p:grpSpPr>
          <a:xfrm>
            <a:off x="1574012" y="1857260"/>
            <a:ext cx="739072" cy="714152"/>
            <a:chOff x="4334725" y="1355875"/>
            <a:chExt cx="3106650" cy="3001900"/>
          </a:xfrm>
        </p:grpSpPr>
        <p:grpSp>
          <p:nvGrpSpPr>
            <p:cNvPr id="8838" name="Google Shape;8838;p59"/>
            <p:cNvGrpSpPr/>
            <p:nvPr/>
          </p:nvGrpSpPr>
          <p:grpSpPr>
            <a:xfrm>
              <a:off x="4516050" y="1724875"/>
              <a:ext cx="2693725" cy="2632900"/>
              <a:chOff x="4516050" y="1724875"/>
              <a:chExt cx="2693725" cy="2632900"/>
            </a:xfrm>
          </p:grpSpPr>
          <p:sp>
            <p:nvSpPr>
              <p:cNvPr id="8839" name="Google Shape;8839;p5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59"/>
            <p:cNvGrpSpPr/>
            <p:nvPr/>
          </p:nvGrpSpPr>
          <p:grpSpPr>
            <a:xfrm>
              <a:off x="4334725" y="1355875"/>
              <a:ext cx="3106650" cy="2709650"/>
              <a:chOff x="4334725" y="1355875"/>
              <a:chExt cx="3106650" cy="2709650"/>
            </a:xfrm>
          </p:grpSpPr>
          <p:sp>
            <p:nvSpPr>
              <p:cNvPr id="8843" name="Google Shape;8843;p5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46" name="Google Shape;8846;p59"/>
          <p:cNvGrpSpPr/>
          <p:nvPr/>
        </p:nvGrpSpPr>
        <p:grpSpPr>
          <a:xfrm>
            <a:off x="7690961" y="3488031"/>
            <a:ext cx="312074" cy="684173"/>
            <a:chOff x="7645573" y="3754300"/>
            <a:chExt cx="293855" cy="644170"/>
          </a:xfrm>
        </p:grpSpPr>
        <p:sp>
          <p:nvSpPr>
            <p:cNvPr id="8847" name="Google Shape;8847;p5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5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59"/>
          <p:cNvGrpSpPr/>
          <p:nvPr/>
        </p:nvGrpSpPr>
        <p:grpSpPr>
          <a:xfrm>
            <a:off x="5612949" y="970938"/>
            <a:ext cx="709011" cy="739359"/>
            <a:chOff x="5830645" y="1256617"/>
            <a:chExt cx="530340" cy="553040"/>
          </a:xfrm>
        </p:grpSpPr>
        <p:grpSp>
          <p:nvGrpSpPr>
            <p:cNvPr id="8850" name="Google Shape;8850;p59"/>
            <p:cNvGrpSpPr/>
            <p:nvPr/>
          </p:nvGrpSpPr>
          <p:grpSpPr>
            <a:xfrm>
              <a:off x="5830645" y="1256617"/>
              <a:ext cx="259743" cy="269909"/>
              <a:chOff x="5830645" y="1256617"/>
              <a:chExt cx="259743" cy="269909"/>
            </a:xfrm>
          </p:grpSpPr>
          <p:sp>
            <p:nvSpPr>
              <p:cNvPr id="8851" name="Google Shape;8851;p5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5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59"/>
            <p:cNvGrpSpPr/>
            <p:nvPr/>
          </p:nvGrpSpPr>
          <p:grpSpPr>
            <a:xfrm>
              <a:off x="6101293" y="1256617"/>
              <a:ext cx="259692" cy="269909"/>
              <a:chOff x="6101293" y="1256617"/>
              <a:chExt cx="259692" cy="269909"/>
            </a:xfrm>
          </p:grpSpPr>
          <p:sp>
            <p:nvSpPr>
              <p:cNvPr id="8854" name="Google Shape;8854;p5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59"/>
            <p:cNvGrpSpPr/>
            <p:nvPr/>
          </p:nvGrpSpPr>
          <p:grpSpPr>
            <a:xfrm>
              <a:off x="5830645" y="1539749"/>
              <a:ext cx="259692" cy="269909"/>
              <a:chOff x="5830645" y="1539749"/>
              <a:chExt cx="259692" cy="269909"/>
            </a:xfrm>
          </p:grpSpPr>
          <p:sp>
            <p:nvSpPr>
              <p:cNvPr id="8857" name="Google Shape;8857;p5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5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9" name="Google Shape;8859;p59"/>
            <p:cNvGrpSpPr/>
            <p:nvPr/>
          </p:nvGrpSpPr>
          <p:grpSpPr>
            <a:xfrm>
              <a:off x="6101293" y="1539749"/>
              <a:ext cx="259692" cy="269909"/>
              <a:chOff x="6101293" y="1539749"/>
              <a:chExt cx="259692" cy="269909"/>
            </a:xfrm>
          </p:grpSpPr>
          <p:sp>
            <p:nvSpPr>
              <p:cNvPr id="8860" name="Google Shape;8860;p5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2" name="Google Shape;8862;p5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3" name="Google Shape;8863;p59"/>
          <p:cNvGrpSpPr/>
          <p:nvPr/>
        </p:nvGrpSpPr>
        <p:grpSpPr>
          <a:xfrm>
            <a:off x="714444" y="2707054"/>
            <a:ext cx="1452955" cy="621360"/>
            <a:chOff x="732422" y="2990152"/>
            <a:chExt cx="1337773" cy="572102"/>
          </a:xfrm>
        </p:grpSpPr>
        <p:sp>
          <p:nvSpPr>
            <p:cNvPr id="8864" name="Google Shape;8864;p5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873"/>
        <p:cNvGrpSpPr/>
        <p:nvPr/>
      </p:nvGrpSpPr>
      <p:grpSpPr>
        <a:xfrm>
          <a:off x="0" y="0"/>
          <a:ext cx="0" cy="0"/>
          <a:chOff x="0" y="0"/>
          <a:chExt cx="0" cy="0"/>
        </a:xfrm>
      </p:grpSpPr>
      <p:grpSp>
        <p:nvGrpSpPr>
          <p:cNvPr id="8874" name="Google Shape;8874;p60"/>
          <p:cNvGrpSpPr/>
          <p:nvPr/>
        </p:nvGrpSpPr>
        <p:grpSpPr>
          <a:xfrm>
            <a:off x="708579" y="965872"/>
            <a:ext cx="1636188" cy="1526215"/>
            <a:chOff x="729238" y="1179665"/>
            <a:chExt cx="1636188" cy="1526215"/>
          </a:xfrm>
        </p:grpSpPr>
        <p:grpSp>
          <p:nvGrpSpPr>
            <p:cNvPr id="8875" name="Google Shape;8875;p60"/>
            <p:cNvGrpSpPr/>
            <p:nvPr/>
          </p:nvGrpSpPr>
          <p:grpSpPr>
            <a:xfrm>
              <a:off x="729238" y="1179665"/>
              <a:ext cx="80771" cy="1526215"/>
              <a:chOff x="729238" y="1179665"/>
              <a:chExt cx="80771" cy="1526215"/>
            </a:xfrm>
          </p:grpSpPr>
          <p:sp>
            <p:nvSpPr>
              <p:cNvPr id="8876" name="Google Shape;8876;p60"/>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0"/>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0"/>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0"/>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0"/>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0"/>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0"/>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0"/>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0"/>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0"/>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6" name="Google Shape;8886;p60"/>
            <p:cNvGrpSpPr/>
            <p:nvPr/>
          </p:nvGrpSpPr>
          <p:grpSpPr>
            <a:xfrm>
              <a:off x="903098" y="1179665"/>
              <a:ext cx="80771" cy="1526215"/>
              <a:chOff x="903098" y="1179665"/>
              <a:chExt cx="80771" cy="1526215"/>
            </a:xfrm>
          </p:grpSpPr>
          <p:sp>
            <p:nvSpPr>
              <p:cNvPr id="8887" name="Google Shape;8887;p60"/>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0"/>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0"/>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0"/>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0"/>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0"/>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0"/>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0"/>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0"/>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0"/>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0"/>
            <p:cNvGrpSpPr/>
            <p:nvPr/>
          </p:nvGrpSpPr>
          <p:grpSpPr>
            <a:xfrm>
              <a:off x="1076958" y="1179665"/>
              <a:ext cx="80771" cy="1526215"/>
              <a:chOff x="1076958" y="1179665"/>
              <a:chExt cx="80771" cy="1526215"/>
            </a:xfrm>
          </p:grpSpPr>
          <p:sp>
            <p:nvSpPr>
              <p:cNvPr id="8898" name="Google Shape;8898;p60"/>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0"/>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0"/>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0"/>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0"/>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0"/>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0"/>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0"/>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0"/>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0"/>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8" name="Google Shape;8908;p60"/>
            <p:cNvGrpSpPr/>
            <p:nvPr/>
          </p:nvGrpSpPr>
          <p:grpSpPr>
            <a:xfrm>
              <a:off x="1247707" y="1179665"/>
              <a:ext cx="80771" cy="1526215"/>
              <a:chOff x="1247707" y="1179665"/>
              <a:chExt cx="80771" cy="1526215"/>
            </a:xfrm>
          </p:grpSpPr>
          <p:sp>
            <p:nvSpPr>
              <p:cNvPr id="8909" name="Google Shape;8909;p60"/>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0"/>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0"/>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0"/>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0"/>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0"/>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0"/>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0"/>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0"/>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0"/>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0"/>
            <p:cNvGrpSpPr/>
            <p:nvPr/>
          </p:nvGrpSpPr>
          <p:grpSpPr>
            <a:xfrm>
              <a:off x="1421567" y="1179665"/>
              <a:ext cx="80771" cy="1526215"/>
              <a:chOff x="1421567" y="1179665"/>
              <a:chExt cx="80771" cy="1526215"/>
            </a:xfrm>
          </p:grpSpPr>
          <p:sp>
            <p:nvSpPr>
              <p:cNvPr id="8920" name="Google Shape;8920;p60"/>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0"/>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0"/>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0"/>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0"/>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0"/>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0"/>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0"/>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0"/>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0"/>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0" name="Google Shape;8930;p60"/>
            <p:cNvGrpSpPr/>
            <p:nvPr/>
          </p:nvGrpSpPr>
          <p:grpSpPr>
            <a:xfrm>
              <a:off x="1592327" y="1179665"/>
              <a:ext cx="80771" cy="1526215"/>
              <a:chOff x="1592327" y="1179665"/>
              <a:chExt cx="80771" cy="1526215"/>
            </a:xfrm>
          </p:grpSpPr>
          <p:sp>
            <p:nvSpPr>
              <p:cNvPr id="8931" name="Google Shape;8931;p60"/>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0"/>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0"/>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0"/>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0"/>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0"/>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0"/>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0"/>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0"/>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0"/>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60"/>
            <p:cNvGrpSpPr/>
            <p:nvPr/>
          </p:nvGrpSpPr>
          <p:grpSpPr>
            <a:xfrm>
              <a:off x="1766187" y="1179665"/>
              <a:ext cx="80771" cy="1526215"/>
              <a:chOff x="1766187" y="1179665"/>
              <a:chExt cx="80771" cy="1526215"/>
            </a:xfrm>
          </p:grpSpPr>
          <p:sp>
            <p:nvSpPr>
              <p:cNvPr id="8942" name="Google Shape;8942;p60"/>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0"/>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0"/>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0"/>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0"/>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0"/>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0"/>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0"/>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0"/>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0"/>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60"/>
            <p:cNvGrpSpPr/>
            <p:nvPr/>
          </p:nvGrpSpPr>
          <p:grpSpPr>
            <a:xfrm>
              <a:off x="1936935" y="1179665"/>
              <a:ext cx="80771" cy="1526215"/>
              <a:chOff x="1936935" y="1179665"/>
              <a:chExt cx="80771" cy="1526215"/>
            </a:xfrm>
          </p:grpSpPr>
          <p:sp>
            <p:nvSpPr>
              <p:cNvPr id="8953" name="Google Shape;8953;p60"/>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0"/>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0"/>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0"/>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0"/>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0"/>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0"/>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0"/>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0"/>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0"/>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60"/>
            <p:cNvGrpSpPr/>
            <p:nvPr/>
          </p:nvGrpSpPr>
          <p:grpSpPr>
            <a:xfrm>
              <a:off x="2110795" y="1179665"/>
              <a:ext cx="80771" cy="1526215"/>
              <a:chOff x="2110795" y="1179665"/>
              <a:chExt cx="80771" cy="1526215"/>
            </a:xfrm>
          </p:grpSpPr>
          <p:sp>
            <p:nvSpPr>
              <p:cNvPr id="8964" name="Google Shape;8964;p60"/>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0"/>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0"/>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0"/>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0"/>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0"/>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0"/>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0"/>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0"/>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0"/>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60"/>
            <p:cNvGrpSpPr/>
            <p:nvPr/>
          </p:nvGrpSpPr>
          <p:grpSpPr>
            <a:xfrm>
              <a:off x="2284655" y="1179665"/>
              <a:ext cx="80771" cy="1526215"/>
              <a:chOff x="2284655" y="1179665"/>
              <a:chExt cx="80771" cy="1526215"/>
            </a:xfrm>
          </p:grpSpPr>
          <p:sp>
            <p:nvSpPr>
              <p:cNvPr id="8975" name="Google Shape;8975;p60"/>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0"/>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0"/>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0"/>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0"/>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0"/>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0"/>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0"/>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0"/>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0"/>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5" name="Google Shape;8985;p60"/>
          <p:cNvGrpSpPr/>
          <p:nvPr/>
        </p:nvGrpSpPr>
        <p:grpSpPr>
          <a:xfrm>
            <a:off x="2603245" y="985011"/>
            <a:ext cx="1364147" cy="1102032"/>
            <a:chOff x="2623904" y="1198803"/>
            <a:chExt cx="1364147" cy="1102032"/>
          </a:xfrm>
        </p:grpSpPr>
        <p:grpSp>
          <p:nvGrpSpPr>
            <p:cNvPr id="8986" name="Google Shape;8986;p60"/>
            <p:cNvGrpSpPr/>
            <p:nvPr/>
          </p:nvGrpSpPr>
          <p:grpSpPr>
            <a:xfrm>
              <a:off x="2623907" y="1198803"/>
              <a:ext cx="1364144" cy="272899"/>
              <a:chOff x="2623907" y="1198803"/>
              <a:chExt cx="1364144" cy="272899"/>
            </a:xfrm>
          </p:grpSpPr>
          <p:sp>
            <p:nvSpPr>
              <p:cNvPr id="8987" name="Google Shape;8987;p60"/>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0"/>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0"/>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0"/>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0"/>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0"/>
            <p:cNvGrpSpPr/>
            <p:nvPr/>
          </p:nvGrpSpPr>
          <p:grpSpPr>
            <a:xfrm>
              <a:off x="2623904" y="1476964"/>
              <a:ext cx="1364144" cy="272899"/>
              <a:chOff x="2623904" y="1476964"/>
              <a:chExt cx="1364144" cy="272899"/>
            </a:xfrm>
          </p:grpSpPr>
          <p:sp>
            <p:nvSpPr>
              <p:cNvPr id="8993" name="Google Shape;8993;p60"/>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0"/>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0"/>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0"/>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0"/>
            <p:cNvGrpSpPr/>
            <p:nvPr/>
          </p:nvGrpSpPr>
          <p:grpSpPr>
            <a:xfrm>
              <a:off x="2623907" y="1749775"/>
              <a:ext cx="1364144" cy="272899"/>
              <a:chOff x="2623907" y="1749775"/>
              <a:chExt cx="1364144" cy="272899"/>
            </a:xfrm>
          </p:grpSpPr>
          <p:sp>
            <p:nvSpPr>
              <p:cNvPr id="8999" name="Google Shape;8999;p60"/>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0"/>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0"/>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0"/>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60"/>
            <p:cNvGrpSpPr/>
            <p:nvPr/>
          </p:nvGrpSpPr>
          <p:grpSpPr>
            <a:xfrm>
              <a:off x="2623904" y="2027936"/>
              <a:ext cx="1364144" cy="272899"/>
              <a:chOff x="2623904" y="2027936"/>
              <a:chExt cx="1364144" cy="272899"/>
            </a:xfrm>
          </p:grpSpPr>
          <p:sp>
            <p:nvSpPr>
              <p:cNvPr id="9005" name="Google Shape;9005;p60"/>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0"/>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0"/>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0"/>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10" name="Google Shape;9010;p60"/>
          <p:cNvGrpSpPr/>
          <p:nvPr/>
        </p:nvGrpSpPr>
        <p:grpSpPr>
          <a:xfrm>
            <a:off x="2592706" y="2444193"/>
            <a:ext cx="1387541" cy="159124"/>
            <a:chOff x="3200660" y="2180272"/>
            <a:chExt cx="2563824" cy="378237"/>
          </a:xfrm>
        </p:grpSpPr>
        <p:sp>
          <p:nvSpPr>
            <p:cNvPr id="9011" name="Google Shape;9011;p6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0"/>
          <p:cNvGrpSpPr/>
          <p:nvPr/>
        </p:nvGrpSpPr>
        <p:grpSpPr>
          <a:xfrm>
            <a:off x="2589231" y="2722018"/>
            <a:ext cx="1390502" cy="159625"/>
            <a:chOff x="3530150" y="2790075"/>
            <a:chExt cx="1962600" cy="225300"/>
          </a:xfrm>
        </p:grpSpPr>
        <p:sp>
          <p:nvSpPr>
            <p:cNvPr id="9030" name="Google Shape;9030;p6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0"/>
          <p:cNvGrpSpPr/>
          <p:nvPr/>
        </p:nvGrpSpPr>
        <p:grpSpPr>
          <a:xfrm>
            <a:off x="2589884" y="3000344"/>
            <a:ext cx="1411629" cy="153761"/>
            <a:chOff x="3558802" y="4011427"/>
            <a:chExt cx="1866000" cy="111300"/>
          </a:xfrm>
        </p:grpSpPr>
        <p:sp>
          <p:nvSpPr>
            <p:cNvPr id="9033" name="Google Shape;9033;p6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60"/>
          <p:cNvGrpSpPr/>
          <p:nvPr/>
        </p:nvGrpSpPr>
        <p:grpSpPr>
          <a:xfrm>
            <a:off x="2589576" y="2205744"/>
            <a:ext cx="1383503" cy="119749"/>
            <a:chOff x="3465975" y="2270276"/>
            <a:chExt cx="1986364" cy="171929"/>
          </a:xfrm>
        </p:grpSpPr>
        <p:sp>
          <p:nvSpPr>
            <p:cNvPr id="9036" name="Google Shape;9036;p6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6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4" name="Google Shape;9044;p60"/>
          <p:cNvGrpSpPr/>
          <p:nvPr/>
        </p:nvGrpSpPr>
        <p:grpSpPr>
          <a:xfrm>
            <a:off x="2600584" y="3569394"/>
            <a:ext cx="1369531" cy="195460"/>
            <a:chOff x="723300" y="4253549"/>
            <a:chExt cx="2276482" cy="324900"/>
          </a:xfrm>
        </p:grpSpPr>
        <p:sp>
          <p:nvSpPr>
            <p:cNvPr id="9045" name="Google Shape;9045;p6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0"/>
          <p:cNvGrpSpPr/>
          <p:nvPr/>
        </p:nvGrpSpPr>
        <p:grpSpPr>
          <a:xfrm>
            <a:off x="2590145" y="3270574"/>
            <a:ext cx="1389066" cy="180119"/>
            <a:chOff x="705948" y="3788465"/>
            <a:chExt cx="2308953" cy="299400"/>
          </a:xfrm>
        </p:grpSpPr>
        <p:sp>
          <p:nvSpPr>
            <p:cNvPr id="9051" name="Google Shape;9051;p6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6" name="Google Shape;9056;p60"/>
          <p:cNvGrpSpPr/>
          <p:nvPr/>
        </p:nvGrpSpPr>
        <p:grpSpPr>
          <a:xfrm>
            <a:off x="2638082" y="3883554"/>
            <a:ext cx="1304609" cy="294074"/>
            <a:chOff x="2658741" y="4097347"/>
            <a:chExt cx="1304609" cy="294074"/>
          </a:xfrm>
        </p:grpSpPr>
        <p:grpSp>
          <p:nvGrpSpPr>
            <p:cNvPr id="9057" name="Google Shape;9057;p60"/>
            <p:cNvGrpSpPr/>
            <p:nvPr/>
          </p:nvGrpSpPr>
          <p:grpSpPr>
            <a:xfrm>
              <a:off x="2658741" y="4097347"/>
              <a:ext cx="118572" cy="294074"/>
              <a:chOff x="3343310" y="4475555"/>
              <a:chExt cx="127717" cy="316753"/>
            </a:xfrm>
          </p:grpSpPr>
          <p:sp>
            <p:nvSpPr>
              <p:cNvPr id="9058" name="Google Shape;9058;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0"/>
            <p:cNvGrpSpPr/>
            <p:nvPr/>
          </p:nvGrpSpPr>
          <p:grpSpPr>
            <a:xfrm>
              <a:off x="3815519" y="4098388"/>
              <a:ext cx="147831" cy="291991"/>
              <a:chOff x="3527539" y="4476677"/>
              <a:chExt cx="159232" cy="314510"/>
            </a:xfrm>
          </p:grpSpPr>
          <p:sp>
            <p:nvSpPr>
              <p:cNvPr id="9061" name="Google Shape;9061;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3" name="Google Shape;9063;p60"/>
            <p:cNvGrpSpPr/>
            <p:nvPr/>
          </p:nvGrpSpPr>
          <p:grpSpPr>
            <a:xfrm>
              <a:off x="3511696" y="4098388"/>
              <a:ext cx="147831" cy="291991"/>
              <a:chOff x="3527539" y="4476677"/>
              <a:chExt cx="159232" cy="314510"/>
            </a:xfrm>
          </p:grpSpPr>
          <p:sp>
            <p:nvSpPr>
              <p:cNvPr id="9064" name="Google Shape;9064;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0"/>
            <p:cNvGrpSpPr/>
            <p:nvPr/>
          </p:nvGrpSpPr>
          <p:grpSpPr>
            <a:xfrm>
              <a:off x="3207874" y="4098388"/>
              <a:ext cx="147831" cy="291991"/>
              <a:chOff x="3527539" y="4476677"/>
              <a:chExt cx="159232" cy="314510"/>
            </a:xfrm>
          </p:grpSpPr>
          <p:sp>
            <p:nvSpPr>
              <p:cNvPr id="9067" name="Google Shape;9067;p6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60"/>
            <p:cNvGrpSpPr/>
            <p:nvPr/>
          </p:nvGrpSpPr>
          <p:grpSpPr>
            <a:xfrm>
              <a:off x="2933305" y="4097347"/>
              <a:ext cx="118572" cy="294074"/>
              <a:chOff x="3343310" y="4475555"/>
              <a:chExt cx="127717" cy="316753"/>
            </a:xfrm>
          </p:grpSpPr>
          <p:sp>
            <p:nvSpPr>
              <p:cNvPr id="9070" name="Google Shape;9070;p6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2" name="Google Shape;9072;p60"/>
          <p:cNvGrpSpPr/>
          <p:nvPr/>
        </p:nvGrpSpPr>
        <p:grpSpPr>
          <a:xfrm>
            <a:off x="4256912" y="1866676"/>
            <a:ext cx="1433821" cy="191501"/>
            <a:chOff x="4273350" y="2080469"/>
            <a:chExt cx="1433821" cy="191501"/>
          </a:xfrm>
        </p:grpSpPr>
        <p:grpSp>
          <p:nvGrpSpPr>
            <p:cNvPr id="9073" name="Google Shape;9073;p60"/>
            <p:cNvGrpSpPr/>
            <p:nvPr/>
          </p:nvGrpSpPr>
          <p:grpSpPr>
            <a:xfrm>
              <a:off x="4273350" y="2080469"/>
              <a:ext cx="1433821" cy="0"/>
              <a:chOff x="5224975" y="2962250"/>
              <a:chExt cx="1544400" cy="0"/>
            </a:xfrm>
          </p:grpSpPr>
          <p:cxnSp>
            <p:nvCxnSpPr>
              <p:cNvPr id="9074" name="Google Shape;9074;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75" name="Google Shape;9075;p6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76" name="Google Shape;9076;p60"/>
            <p:cNvGrpSpPr/>
            <p:nvPr/>
          </p:nvGrpSpPr>
          <p:grpSpPr>
            <a:xfrm>
              <a:off x="4273350" y="2271969"/>
              <a:ext cx="1433821" cy="0"/>
              <a:chOff x="5224975" y="2962250"/>
              <a:chExt cx="1544400" cy="0"/>
            </a:xfrm>
          </p:grpSpPr>
          <p:cxnSp>
            <p:nvCxnSpPr>
              <p:cNvPr id="9077" name="Google Shape;9077;p6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78" name="Google Shape;9078;p6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79" name="Google Shape;9079;p60"/>
          <p:cNvGrpSpPr/>
          <p:nvPr/>
        </p:nvGrpSpPr>
        <p:grpSpPr>
          <a:xfrm>
            <a:off x="4258467" y="969244"/>
            <a:ext cx="1430711" cy="743389"/>
            <a:chOff x="5159450" y="1919950"/>
            <a:chExt cx="1541050" cy="862500"/>
          </a:xfrm>
        </p:grpSpPr>
        <p:sp>
          <p:nvSpPr>
            <p:cNvPr id="9080" name="Google Shape;9080;p6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9081" name="Google Shape;9081;p60"/>
            <p:cNvGrpSpPr/>
            <p:nvPr/>
          </p:nvGrpSpPr>
          <p:grpSpPr>
            <a:xfrm>
              <a:off x="5159450" y="1919950"/>
              <a:ext cx="1541050" cy="862500"/>
              <a:chOff x="5159450" y="1919950"/>
              <a:chExt cx="1541050" cy="862500"/>
            </a:xfrm>
          </p:grpSpPr>
          <p:cxnSp>
            <p:nvCxnSpPr>
              <p:cNvPr id="9082" name="Google Shape;9082;p6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83" name="Google Shape;9083;p6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84" name="Google Shape;9084;p60"/>
          <p:cNvGrpSpPr/>
          <p:nvPr/>
        </p:nvGrpSpPr>
        <p:grpSpPr>
          <a:xfrm>
            <a:off x="4248581" y="2192571"/>
            <a:ext cx="1450484" cy="1052087"/>
            <a:chOff x="5230575" y="1554475"/>
            <a:chExt cx="2137150" cy="1550150"/>
          </a:xfrm>
        </p:grpSpPr>
        <p:sp>
          <p:nvSpPr>
            <p:cNvPr id="9085" name="Google Shape;9085;p6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8" name="Google Shape;9098;p60"/>
          <p:cNvGrpSpPr/>
          <p:nvPr/>
        </p:nvGrpSpPr>
        <p:grpSpPr>
          <a:xfrm rot="10800000">
            <a:off x="4265131" y="3284761"/>
            <a:ext cx="1417383" cy="887946"/>
            <a:chOff x="5645403" y="2920021"/>
            <a:chExt cx="2650800" cy="2180614"/>
          </a:xfrm>
        </p:grpSpPr>
        <p:sp>
          <p:nvSpPr>
            <p:cNvPr id="9099" name="Google Shape;9099;p6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0" name="Google Shape;9100;p60"/>
            <p:cNvCxnSpPr>
              <a:stCxn id="9099"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101" name="Google Shape;9101;p6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2" name="Google Shape;9102;p60"/>
            <p:cNvCxnSpPr>
              <a:endCxn id="9101"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103" name="Google Shape;9103;p6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4" name="Google Shape;9104;p60"/>
            <p:cNvCxnSpPr>
              <a:stCxn id="9103"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105" name="Google Shape;9105;p6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06" name="Google Shape;9106;p60"/>
            <p:cNvCxnSpPr>
              <a:endCxn id="9105"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107" name="Google Shape;9107;p60"/>
          <p:cNvGrpSpPr/>
          <p:nvPr/>
        </p:nvGrpSpPr>
        <p:grpSpPr>
          <a:xfrm>
            <a:off x="7365491" y="2188116"/>
            <a:ext cx="1071743" cy="1021579"/>
            <a:chOff x="7189833" y="2022667"/>
            <a:chExt cx="1251159" cy="1192597"/>
          </a:xfrm>
        </p:grpSpPr>
        <p:sp>
          <p:nvSpPr>
            <p:cNvPr id="9108" name="Google Shape;9108;p6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0"/>
          <p:cNvGrpSpPr/>
          <p:nvPr/>
        </p:nvGrpSpPr>
        <p:grpSpPr>
          <a:xfrm>
            <a:off x="706762" y="2614523"/>
            <a:ext cx="1695374" cy="1560837"/>
            <a:chOff x="727421" y="2828315"/>
            <a:chExt cx="1695374" cy="1560837"/>
          </a:xfrm>
        </p:grpSpPr>
        <p:grpSp>
          <p:nvGrpSpPr>
            <p:cNvPr id="9113" name="Google Shape;9113;p60"/>
            <p:cNvGrpSpPr/>
            <p:nvPr/>
          </p:nvGrpSpPr>
          <p:grpSpPr>
            <a:xfrm>
              <a:off x="819108" y="2882501"/>
              <a:ext cx="103104" cy="1426186"/>
              <a:chOff x="4674013" y="3100904"/>
              <a:chExt cx="122758" cy="1698043"/>
            </a:xfrm>
          </p:grpSpPr>
          <p:sp>
            <p:nvSpPr>
              <p:cNvPr id="9114" name="Google Shape;9114;p6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1" name="Google Shape;9121;p60"/>
            <p:cNvGrpSpPr/>
            <p:nvPr/>
          </p:nvGrpSpPr>
          <p:grpSpPr>
            <a:xfrm>
              <a:off x="1062475" y="2882501"/>
              <a:ext cx="103104" cy="1426186"/>
              <a:chOff x="4940438" y="3100904"/>
              <a:chExt cx="122758" cy="1698043"/>
            </a:xfrm>
          </p:grpSpPr>
          <p:sp>
            <p:nvSpPr>
              <p:cNvPr id="9122" name="Google Shape;9122;p6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6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9" name="Google Shape;9129;p60"/>
            <p:cNvGrpSpPr/>
            <p:nvPr/>
          </p:nvGrpSpPr>
          <p:grpSpPr>
            <a:xfrm>
              <a:off x="1299324" y="2882501"/>
              <a:ext cx="103104" cy="1426186"/>
              <a:chOff x="5206863" y="3100904"/>
              <a:chExt cx="122758" cy="1698043"/>
            </a:xfrm>
          </p:grpSpPr>
          <p:sp>
            <p:nvSpPr>
              <p:cNvPr id="9130" name="Google Shape;9130;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0"/>
            <p:cNvGrpSpPr/>
            <p:nvPr/>
          </p:nvGrpSpPr>
          <p:grpSpPr>
            <a:xfrm>
              <a:off x="1786057" y="2882501"/>
              <a:ext cx="103104" cy="1426186"/>
              <a:chOff x="6006138" y="3143629"/>
              <a:chExt cx="122758" cy="1698043"/>
            </a:xfrm>
          </p:grpSpPr>
          <p:sp>
            <p:nvSpPr>
              <p:cNvPr id="9138" name="Google Shape;9138;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0"/>
            <p:cNvGrpSpPr/>
            <p:nvPr/>
          </p:nvGrpSpPr>
          <p:grpSpPr>
            <a:xfrm>
              <a:off x="2029422" y="2882501"/>
              <a:ext cx="103104" cy="1426186"/>
              <a:chOff x="6805413" y="3100904"/>
              <a:chExt cx="122758" cy="1698043"/>
            </a:xfrm>
          </p:grpSpPr>
          <p:sp>
            <p:nvSpPr>
              <p:cNvPr id="9146" name="Google Shape;9146;p6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3" name="Google Shape;9153;p60"/>
            <p:cNvGrpSpPr/>
            <p:nvPr/>
          </p:nvGrpSpPr>
          <p:grpSpPr>
            <a:xfrm>
              <a:off x="727421" y="2828315"/>
              <a:ext cx="1695374" cy="1560837"/>
              <a:chOff x="734799" y="2782450"/>
              <a:chExt cx="1571100" cy="1577400"/>
            </a:xfrm>
          </p:grpSpPr>
          <p:cxnSp>
            <p:nvCxnSpPr>
              <p:cNvPr id="9154" name="Google Shape;9154;p6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55" name="Google Shape;9155;p6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56" name="Google Shape;9156;p60"/>
            <p:cNvGrpSpPr/>
            <p:nvPr/>
          </p:nvGrpSpPr>
          <p:grpSpPr>
            <a:xfrm>
              <a:off x="2272795" y="2882501"/>
              <a:ext cx="103104" cy="1426186"/>
              <a:chOff x="5206863" y="3100904"/>
              <a:chExt cx="122758" cy="1698043"/>
            </a:xfrm>
          </p:grpSpPr>
          <p:sp>
            <p:nvSpPr>
              <p:cNvPr id="9157" name="Google Shape;9157;p6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4" name="Google Shape;9164;p60"/>
            <p:cNvGrpSpPr/>
            <p:nvPr/>
          </p:nvGrpSpPr>
          <p:grpSpPr>
            <a:xfrm>
              <a:off x="1542694" y="2882501"/>
              <a:ext cx="103104" cy="1426186"/>
              <a:chOff x="6006138" y="3143629"/>
              <a:chExt cx="122758" cy="1698043"/>
            </a:xfrm>
          </p:grpSpPr>
          <p:sp>
            <p:nvSpPr>
              <p:cNvPr id="9165" name="Google Shape;9165;p6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72" name="Google Shape;9172;p60"/>
          <p:cNvGrpSpPr/>
          <p:nvPr/>
        </p:nvGrpSpPr>
        <p:grpSpPr>
          <a:xfrm>
            <a:off x="5915341" y="2192094"/>
            <a:ext cx="1248543" cy="1025319"/>
            <a:chOff x="5183758" y="1210600"/>
            <a:chExt cx="3605380" cy="2960783"/>
          </a:xfrm>
        </p:grpSpPr>
        <p:sp>
          <p:nvSpPr>
            <p:cNvPr id="9173" name="Google Shape;9173;p6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7" name="Google Shape;9177;p6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78" name="Google Shape;9178;p6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79" name="Google Shape;9179;p6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80" name="Google Shape;9180;p6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81" name="Google Shape;9181;p6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0"/>
          <p:cNvGrpSpPr/>
          <p:nvPr/>
        </p:nvGrpSpPr>
        <p:grpSpPr>
          <a:xfrm>
            <a:off x="5772403" y="3330411"/>
            <a:ext cx="2664831" cy="843440"/>
            <a:chOff x="5916567" y="1099697"/>
            <a:chExt cx="2556683" cy="809211"/>
          </a:xfrm>
        </p:grpSpPr>
        <p:sp>
          <p:nvSpPr>
            <p:cNvPr id="9183" name="Google Shape;9183;p6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0"/>
          <p:cNvGrpSpPr/>
          <p:nvPr/>
        </p:nvGrpSpPr>
        <p:grpSpPr>
          <a:xfrm>
            <a:off x="5879943" y="979270"/>
            <a:ext cx="1299869" cy="1023338"/>
            <a:chOff x="5900602" y="1193063"/>
            <a:chExt cx="1299869" cy="1023338"/>
          </a:xfrm>
        </p:grpSpPr>
        <p:grpSp>
          <p:nvGrpSpPr>
            <p:cNvPr id="9192" name="Google Shape;9192;p60"/>
            <p:cNvGrpSpPr/>
            <p:nvPr/>
          </p:nvGrpSpPr>
          <p:grpSpPr>
            <a:xfrm>
              <a:off x="6743564" y="1193063"/>
              <a:ext cx="456907" cy="700379"/>
              <a:chOff x="6743564" y="1193063"/>
              <a:chExt cx="456907" cy="700379"/>
            </a:xfrm>
          </p:grpSpPr>
          <p:grpSp>
            <p:nvGrpSpPr>
              <p:cNvPr id="9193" name="Google Shape;9193;p60"/>
              <p:cNvGrpSpPr/>
              <p:nvPr/>
            </p:nvGrpSpPr>
            <p:grpSpPr>
              <a:xfrm>
                <a:off x="6743564" y="1690724"/>
                <a:ext cx="214416" cy="202717"/>
                <a:chOff x="6743564" y="1690724"/>
                <a:chExt cx="214416" cy="202717"/>
              </a:xfrm>
            </p:grpSpPr>
            <p:sp>
              <p:nvSpPr>
                <p:cNvPr id="9194" name="Google Shape;9194;p60"/>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0"/>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6" name="Google Shape;9196;p60"/>
              <p:cNvGrpSpPr/>
              <p:nvPr/>
            </p:nvGrpSpPr>
            <p:grpSpPr>
              <a:xfrm>
                <a:off x="6915505" y="1193063"/>
                <a:ext cx="284966" cy="589637"/>
                <a:chOff x="6915505" y="1193063"/>
                <a:chExt cx="284966" cy="589637"/>
              </a:xfrm>
            </p:grpSpPr>
            <p:sp>
              <p:nvSpPr>
                <p:cNvPr id="9197" name="Google Shape;9197;p60"/>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8" name="Google Shape;9198;p6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99" name="Google Shape;9199;p60"/>
            <p:cNvGrpSpPr/>
            <p:nvPr/>
          </p:nvGrpSpPr>
          <p:grpSpPr>
            <a:xfrm>
              <a:off x="6520337" y="1193063"/>
              <a:ext cx="341833" cy="801589"/>
              <a:chOff x="6520337" y="1193063"/>
              <a:chExt cx="341833" cy="801589"/>
            </a:xfrm>
          </p:grpSpPr>
          <p:grpSp>
            <p:nvGrpSpPr>
              <p:cNvPr id="9200" name="Google Shape;9200;p60"/>
              <p:cNvGrpSpPr/>
              <p:nvPr/>
            </p:nvGrpSpPr>
            <p:grpSpPr>
              <a:xfrm>
                <a:off x="6520337" y="1589514"/>
                <a:ext cx="213964" cy="405138"/>
                <a:chOff x="6520337" y="1589514"/>
                <a:chExt cx="213964" cy="405138"/>
              </a:xfrm>
            </p:grpSpPr>
            <p:sp>
              <p:nvSpPr>
                <p:cNvPr id="9201" name="Google Shape;9201;p60"/>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0"/>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3" name="Google Shape;9203;p60"/>
              <p:cNvGrpSpPr/>
              <p:nvPr/>
            </p:nvGrpSpPr>
            <p:grpSpPr>
              <a:xfrm>
                <a:off x="6577204" y="1193063"/>
                <a:ext cx="284966" cy="453562"/>
                <a:chOff x="6577204" y="1193063"/>
                <a:chExt cx="284966" cy="453562"/>
              </a:xfrm>
            </p:grpSpPr>
            <p:sp>
              <p:nvSpPr>
                <p:cNvPr id="9204" name="Google Shape;9204;p60"/>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5" name="Google Shape;9205;p6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206" name="Google Shape;9206;p60"/>
            <p:cNvGrpSpPr/>
            <p:nvPr/>
          </p:nvGrpSpPr>
          <p:grpSpPr>
            <a:xfrm>
              <a:off x="6238903" y="1193063"/>
              <a:ext cx="300491" cy="901782"/>
              <a:chOff x="6238903" y="1193063"/>
              <a:chExt cx="300491" cy="901782"/>
            </a:xfrm>
          </p:grpSpPr>
          <p:grpSp>
            <p:nvGrpSpPr>
              <p:cNvPr id="9207" name="Google Shape;9207;p60"/>
              <p:cNvGrpSpPr/>
              <p:nvPr/>
            </p:nvGrpSpPr>
            <p:grpSpPr>
              <a:xfrm>
                <a:off x="6290865" y="1489295"/>
                <a:ext cx="248530" cy="605550"/>
                <a:chOff x="6290865" y="1489295"/>
                <a:chExt cx="248530" cy="605550"/>
              </a:xfrm>
            </p:grpSpPr>
            <p:sp>
              <p:nvSpPr>
                <p:cNvPr id="9208" name="Google Shape;9208;p60"/>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0" name="Google Shape;9210;p60"/>
              <p:cNvGrpSpPr/>
              <p:nvPr/>
            </p:nvGrpSpPr>
            <p:grpSpPr>
              <a:xfrm>
                <a:off x="6238903" y="1193063"/>
                <a:ext cx="284966" cy="327512"/>
                <a:chOff x="6238903" y="1193063"/>
                <a:chExt cx="284966" cy="327512"/>
              </a:xfrm>
            </p:grpSpPr>
            <p:sp>
              <p:nvSpPr>
                <p:cNvPr id="9211" name="Google Shape;9211;p60"/>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2" name="Google Shape;9212;p6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213" name="Google Shape;9213;p60"/>
            <p:cNvGrpSpPr/>
            <p:nvPr/>
          </p:nvGrpSpPr>
          <p:grpSpPr>
            <a:xfrm>
              <a:off x="5900602" y="1193063"/>
              <a:ext cx="444365" cy="1023338"/>
              <a:chOff x="5900602" y="1193063"/>
              <a:chExt cx="444365" cy="1023338"/>
            </a:xfrm>
          </p:grpSpPr>
          <p:grpSp>
            <p:nvGrpSpPr>
              <p:cNvPr id="9214" name="Google Shape;9214;p60"/>
              <p:cNvGrpSpPr/>
              <p:nvPr/>
            </p:nvGrpSpPr>
            <p:grpSpPr>
              <a:xfrm>
                <a:off x="6046501" y="1367757"/>
                <a:ext cx="298465" cy="848644"/>
                <a:chOff x="6046501" y="1367757"/>
                <a:chExt cx="298465" cy="848644"/>
              </a:xfrm>
            </p:grpSpPr>
            <p:sp>
              <p:nvSpPr>
                <p:cNvPr id="9215" name="Google Shape;9215;p60"/>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7" name="Google Shape;9217;p60"/>
              <p:cNvGrpSpPr/>
              <p:nvPr/>
            </p:nvGrpSpPr>
            <p:grpSpPr>
              <a:xfrm>
                <a:off x="5900602" y="1193063"/>
                <a:ext cx="284966" cy="182312"/>
                <a:chOff x="5900602" y="1193063"/>
                <a:chExt cx="284966" cy="182312"/>
              </a:xfrm>
            </p:grpSpPr>
            <p:sp>
              <p:nvSpPr>
                <p:cNvPr id="9218" name="Google Shape;9218;p60"/>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19" name="Google Shape;9219;p6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220" name="Google Shape;9220;p60"/>
          <p:cNvGrpSpPr/>
          <p:nvPr/>
        </p:nvGrpSpPr>
        <p:grpSpPr>
          <a:xfrm>
            <a:off x="7217825" y="979415"/>
            <a:ext cx="1219413" cy="1051379"/>
            <a:chOff x="7287122" y="1165658"/>
            <a:chExt cx="1219413" cy="1051379"/>
          </a:xfrm>
        </p:grpSpPr>
        <p:grpSp>
          <p:nvGrpSpPr>
            <p:cNvPr id="9221" name="Google Shape;9221;p60"/>
            <p:cNvGrpSpPr/>
            <p:nvPr/>
          </p:nvGrpSpPr>
          <p:grpSpPr>
            <a:xfrm>
              <a:off x="7287162" y="1969723"/>
              <a:ext cx="1219372" cy="247314"/>
              <a:chOff x="7287162" y="1969723"/>
              <a:chExt cx="1219372" cy="247314"/>
            </a:xfrm>
          </p:grpSpPr>
          <p:sp>
            <p:nvSpPr>
              <p:cNvPr id="9222" name="Google Shape;9222;p60"/>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3" name="Google Shape;9223;p60"/>
              <p:cNvGrpSpPr/>
              <p:nvPr/>
            </p:nvGrpSpPr>
            <p:grpSpPr>
              <a:xfrm>
                <a:off x="7287162" y="2063892"/>
                <a:ext cx="1151713" cy="73432"/>
                <a:chOff x="7287162" y="2063892"/>
                <a:chExt cx="1151713" cy="73432"/>
              </a:xfrm>
            </p:grpSpPr>
            <p:sp>
              <p:nvSpPr>
                <p:cNvPr id="9224" name="Google Shape;9224;p60"/>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25" name="Google Shape;9225;p6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226" name="Google Shape;9226;p60"/>
            <p:cNvGrpSpPr/>
            <p:nvPr/>
          </p:nvGrpSpPr>
          <p:grpSpPr>
            <a:xfrm>
              <a:off x="7287122" y="1712201"/>
              <a:ext cx="1219403" cy="246780"/>
              <a:chOff x="7287122" y="1712201"/>
              <a:chExt cx="1219403" cy="246780"/>
            </a:xfrm>
          </p:grpSpPr>
          <p:sp>
            <p:nvSpPr>
              <p:cNvPr id="9227" name="Google Shape;9227;p60"/>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8" name="Google Shape;9228;p60"/>
              <p:cNvGrpSpPr/>
              <p:nvPr/>
            </p:nvGrpSpPr>
            <p:grpSpPr>
              <a:xfrm>
                <a:off x="7287122" y="1842861"/>
                <a:ext cx="1005303" cy="73419"/>
                <a:chOff x="7287122" y="1842861"/>
                <a:chExt cx="1005303" cy="73419"/>
              </a:xfrm>
            </p:grpSpPr>
            <p:sp>
              <p:nvSpPr>
                <p:cNvPr id="9229" name="Google Shape;9229;p6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0" name="Google Shape;9230;p6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231" name="Google Shape;9231;p60"/>
            <p:cNvGrpSpPr/>
            <p:nvPr/>
          </p:nvGrpSpPr>
          <p:grpSpPr>
            <a:xfrm>
              <a:off x="7287162" y="1447520"/>
              <a:ext cx="1219363" cy="286683"/>
              <a:chOff x="7287162" y="1447520"/>
              <a:chExt cx="1219363" cy="286683"/>
            </a:xfrm>
          </p:grpSpPr>
          <p:sp>
            <p:nvSpPr>
              <p:cNvPr id="9232" name="Google Shape;9232;p60"/>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3" name="Google Shape;9233;p60"/>
              <p:cNvGrpSpPr/>
              <p:nvPr/>
            </p:nvGrpSpPr>
            <p:grpSpPr>
              <a:xfrm>
                <a:off x="7287162" y="1581977"/>
                <a:ext cx="852763" cy="73432"/>
                <a:chOff x="7287162" y="1581977"/>
                <a:chExt cx="852763" cy="73432"/>
              </a:xfrm>
            </p:grpSpPr>
            <p:sp>
              <p:nvSpPr>
                <p:cNvPr id="9234" name="Google Shape;9234;p60"/>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35" name="Google Shape;9235;p6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236" name="Google Shape;9236;p60"/>
            <p:cNvGrpSpPr/>
            <p:nvPr/>
          </p:nvGrpSpPr>
          <p:grpSpPr>
            <a:xfrm>
              <a:off x="7287162" y="1165658"/>
              <a:ext cx="1219363" cy="344284"/>
              <a:chOff x="7287162" y="1165658"/>
              <a:chExt cx="1219363" cy="344284"/>
            </a:xfrm>
          </p:grpSpPr>
          <p:sp>
            <p:nvSpPr>
              <p:cNvPr id="9237" name="Google Shape;9237;p60"/>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8" name="Google Shape;9238;p60"/>
              <p:cNvGrpSpPr/>
              <p:nvPr/>
            </p:nvGrpSpPr>
            <p:grpSpPr>
              <a:xfrm>
                <a:off x="7287162" y="1341025"/>
                <a:ext cx="695663" cy="73423"/>
                <a:chOff x="7287162" y="1341025"/>
                <a:chExt cx="695663" cy="73423"/>
              </a:xfrm>
            </p:grpSpPr>
            <p:sp>
              <p:nvSpPr>
                <p:cNvPr id="9239" name="Google Shape;9239;p60"/>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40" name="Google Shape;9240;p6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44"/>
        <p:cNvGrpSpPr/>
        <p:nvPr/>
      </p:nvGrpSpPr>
      <p:grpSpPr>
        <a:xfrm>
          <a:off x="0" y="0"/>
          <a:ext cx="0" cy="0"/>
          <a:chOff x="0" y="0"/>
          <a:chExt cx="0" cy="0"/>
        </a:xfrm>
      </p:grpSpPr>
      <p:sp>
        <p:nvSpPr>
          <p:cNvPr id="9245" name="Google Shape;9245;p6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246" name="Google Shape;9246;p61"/>
          <p:cNvGrpSpPr/>
          <p:nvPr/>
        </p:nvGrpSpPr>
        <p:grpSpPr>
          <a:xfrm>
            <a:off x="830341" y="2307733"/>
            <a:ext cx="340168" cy="298978"/>
            <a:chOff x="892750" y="267400"/>
            <a:chExt cx="483125" cy="424625"/>
          </a:xfrm>
        </p:grpSpPr>
        <p:sp>
          <p:nvSpPr>
            <p:cNvPr id="9247" name="Google Shape;9247;p6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6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6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0" name="Google Shape;9250;p61"/>
          <p:cNvGrpSpPr/>
          <p:nvPr/>
        </p:nvGrpSpPr>
        <p:grpSpPr>
          <a:xfrm>
            <a:off x="1268776" y="2287121"/>
            <a:ext cx="298996" cy="340204"/>
            <a:chOff x="1516475" y="238075"/>
            <a:chExt cx="424650" cy="483175"/>
          </a:xfrm>
        </p:grpSpPr>
        <p:sp>
          <p:nvSpPr>
            <p:cNvPr id="9251" name="Google Shape;9251;p6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6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3" name="Google Shape;9253;p61"/>
          <p:cNvGrpSpPr/>
          <p:nvPr/>
        </p:nvGrpSpPr>
        <p:grpSpPr>
          <a:xfrm>
            <a:off x="1661867" y="2367520"/>
            <a:ext cx="341488" cy="179405"/>
            <a:chOff x="2080675" y="352325"/>
            <a:chExt cx="485000" cy="254800"/>
          </a:xfrm>
        </p:grpSpPr>
        <p:sp>
          <p:nvSpPr>
            <p:cNvPr id="9254" name="Google Shape;9254;p6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5" name="Google Shape;9255;p6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6" name="Google Shape;9256;p61"/>
          <p:cNvGrpSpPr/>
          <p:nvPr/>
        </p:nvGrpSpPr>
        <p:grpSpPr>
          <a:xfrm>
            <a:off x="2111046" y="2287138"/>
            <a:ext cx="298996" cy="340168"/>
            <a:chOff x="2705375" y="238125"/>
            <a:chExt cx="424650" cy="483125"/>
          </a:xfrm>
        </p:grpSpPr>
        <p:sp>
          <p:nvSpPr>
            <p:cNvPr id="9257" name="Google Shape;9257;p6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6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9" name="Google Shape;9259;p6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0" name="Google Shape;9260;p6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1" name="Google Shape;9261;p61"/>
          <p:cNvGrpSpPr/>
          <p:nvPr/>
        </p:nvGrpSpPr>
        <p:grpSpPr>
          <a:xfrm>
            <a:off x="2527187" y="2287455"/>
            <a:ext cx="301161" cy="339535"/>
            <a:chOff x="3299850" y="238575"/>
            <a:chExt cx="427725" cy="482225"/>
          </a:xfrm>
        </p:grpSpPr>
        <p:sp>
          <p:nvSpPr>
            <p:cNvPr id="9262" name="Google Shape;9262;p6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6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4" name="Google Shape;9264;p6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6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6" name="Google Shape;9266;p6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67" name="Google Shape;9267;p61"/>
          <p:cNvGrpSpPr/>
          <p:nvPr/>
        </p:nvGrpSpPr>
        <p:grpSpPr>
          <a:xfrm>
            <a:off x="2914108" y="2287138"/>
            <a:ext cx="352455" cy="340168"/>
            <a:chOff x="3857225" y="238125"/>
            <a:chExt cx="500575" cy="483125"/>
          </a:xfrm>
        </p:grpSpPr>
        <p:sp>
          <p:nvSpPr>
            <p:cNvPr id="9268" name="Google Shape;9268;p6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6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0" name="Google Shape;9270;p6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1" name="Google Shape;9271;p6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6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6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4" name="Google Shape;9274;p6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75" name="Google Shape;9275;p6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76" name="Google Shape;9276;p61"/>
          <p:cNvGrpSpPr/>
          <p:nvPr/>
        </p:nvGrpSpPr>
        <p:grpSpPr>
          <a:xfrm>
            <a:off x="3760885" y="2287165"/>
            <a:ext cx="340186" cy="340116"/>
            <a:chOff x="5053900" y="238200"/>
            <a:chExt cx="483150" cy="483050"/>
          </a:xfrm>
        </p:grpSpPr>
        <p:sp>
          <p:nvSpPr>
            <p:cNvPr id="9277" name="Google Shape;9277;p6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9" name="Google Shape;9279;p6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0" name="Google Shape;9280;p6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1" name="Google Shape;9281;p61"/>
          <p:cNvGrpSpPr/>
          <p:nvPr/>
        </p:nvGrpSpPr>
        <p:grpSpPr>
          <a:xfrm>
            <a:off x="4174835" y="2287138"/>
            <a:ext cx="340168" cy="340168"/>
            <a:chOff x="5648375" y="238125"/>
            <a:chExt cx="483125" cy="483125"/>
          </a:xfrm>
        </p:grpSpPr>
        <p:sp>
          <p:nvSpPr>
            <p:cNvPr id="9282" name="Google Shape;9282;p6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3" name="Google Shape;9283;p6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4" name="Google Shape;9284;p6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6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6" name="Google Shape;9286;p6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7" name="Google Shape;9287;p6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8" name="Google Shape;9288;p6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0" name="Google Shape;9290;p6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1" name="Google Shape;9291;p6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2" name="Google Shape;9292;p61"/>
          <p:cNvGrpSpPr/>
          <p:nvPr/>
        </p:nvGrpSpPr>
        <p:grpSpPr>
          <a:xfrm>
            <a:off x="4591521" y="2287138"/>
            <a:ext cx="340168" cy="340168"/>
            <a:chOff x="6242825" y="238125"/>
            <a:chExt cx="483125" cy="483125"/>
          </a:xfrm>
        </p:grpSpPr>
        <p:sp>
          <p:nvSpPr>
            <p:cNvPr id="9293" name="Google Shape;9293;p6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5" name="Google Shape;9295;p6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6" name="Google Shape;9296;p61"/>
          <p:cNvGrpSpPr/>
          <p:nvPr/>
        </p:nvGrpSpPr>
        <p:grpSpPr>
          <a:xfrm>
            <a:off x="828643" y="2727362"/>
            <a:ext cx="343566" cy="298943"/>
            <a:chOff x="889275" y="861850"/>
            <a:chExt cx="487950" cy="424575"/>
          </a:xfrm>
        </p:grpSpPr>
        <p:sp>
          <p:nvSpPr>
            <p:cNvPr id="9297" name="Google Shape;9297;p6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8" name="Google Shape;9298;p6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6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1" name="Google Shape;9301;p6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2" name="Google Shape;9302;p6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03" name="Google Shape;9303;p61"/>
          <p:cNvGrpSpPr/>
          <p:nvPr/>
        </p:nvGrpSpPr>
        <p:grpSpPr>
          <a:xfrm>
            <a:off x="2090460" y="2706749"/>
            <a:ext cx="340168" cy="340168"/>
            <a:chOff x="2676100" y="832575"/>
            <a:chExt cx="483125" cy="483125"/>
          </a:xfrm>
        </p:grpSpPr>
        <p:sp>
          <p:nvSpPr>
            <p:cNvPr id="9304" name="Google Shape;9304;p6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5" name="Google Shape;9305;p6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6" name="Google Shape;9306;p6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7" name="Google Shape;9307;p61"/>
          <p:cNvGrpSpPr/>
          <p:nvPr/>
        </p:nvGrpSpPr>
        <p:grpSpPr>
          <a:xfrm>
            <a:off x="2501963" y="2706749"/>
            <a:ext cx="351610" cy="340168"/>
            <a:chOff x="3270550" y="832575"/>
            <a:chExt cx="499375" cy="483125"/>
          </a:xfrm>
        </p:grpSpPr>
        <p:sp>
          <p:nvSpPr>
            <p:cNvPr id="9308" name="Google Shape;9308;p6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9" name="Google Shape;9309;p6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6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1" name="Google Shape;9311;p61"/>
          <p:cNvGrpSpPr/>
          <p:nvPr/>
        </p:nvGrpSpPr>
        <p:grpSpPr>
          <a:xfrm>
            <a:off x="3335925" y="2727300"/>
            <a:ext cx="344798" cy="299066"/>
            <a:chOff x="4452900" y="861750"/>
            <a:chExt cx="489700" cy="424750"/>
          </a:xfrm>
        </p:grpSpPr>
        <p:sp>
          <p:nvSpPr>
            <p:cNvPr id="9312" name="Google Shape;9312;p6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4" name="Google Shape;9314;p6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5" name="Google Shape;9315;p61"/>
          <p:cNvGrpSpPr/>
          <p:nvPr/>
        </p:nvGrpSpPr>
        <p:grpSpPr>
          <a:xfrm>
            <a:off x="3753158" y="2706758"/>
            <a:ext cx="355641" cy="340151"/>
            <a:chOff x="5049750" y="832600"/>
            <a:chExt cx="505100" cy="483100"/>
          </a:xfrm>
        </p:grpSpPr>
        <p:sp>
          <p:nvSpPr>
            <p:cNvPr id="9316" name="Google Shape;9316;p6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6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8" name="Google Shape;9318;p6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9" name="Google Shape;9319;p61"/>
          <p:cNvGrpSpPr/>
          <p:nvPr/>
        </p:nvGrpSpPr>
        <p:grpSpPr>
          <a:xfrm>
            <a:off x="4612107" y="2706749"/>
            <a:ext cx="298996" cy="340168"/>
            <a:chOff x="6272100" y="832575"/>
            <a:chExt cx="424650" cy="483125"/>
          </a:xfrm>
        </p:grpSpPr>
        <p:sp>
          <p:nvSpPr>
            <p:cNvPr id="9320" name="Google Shape;9320;p6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6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2" name="Google Shape;9322;p61"/>
          <p:cNvGrpSpPr/>
          <p:nvPr/>
        </p:nvGrpSpPr>
        <p:grpSpPr>
          <a:xfrm>
            <a:off x="2920243" y="2717381"/>
            <a:ext cx="340186" cy="318904"/>
            <a:chOff x="3865000" y="847675"/>
            <a:chExt cx="483150" cy="452925"/>
          </a:xfrm>
        </p:grpSpPr>
        <p:sp>
          <p:nvSpPr>
            <p:cNvPr id="9323" name="Google Shape;9323;p6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4" name="Google Shape;9324;p6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5" name="Google Shape;9325;p6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6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7" name="Google Shape;9327;p61"/>
          <p:cNvGrpSpPr/>
          <p:nvPr/>
        </p:nvGrpSpPr>
        <p:grpSpPr>
          <a:xfrm>
            <a:off x="830315" y="3125798"/>
            <a:ext cx="340221" cy="340186"/>
            <a:chOff x="893650" y="1428000"/>
            <a:chExt cx="483200" cy="483150"/>
          </a:xfrm>
        </p:grpSpPr>
        <p:sp>
          <p:nvSpPr>
            <p:cNvPr id="9328" name="Google Shape;9328;p6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6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6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1" name="Google Shape;9331;p6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2" name="Google Shape;9332;p6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34" name="Google Shape;9334;p61"/>
          <p:cNvGrpSpPr/>
          <p:nvPr/>
        </p:nvGrpSpPr>
        <p:grpSpPr>
          <a:xfrm>
            <a:off x="2084132" y="3146463"/>
            <a:ext cx="352825" cy="298855"/>
            <a:chOff x="2676100" y="1456375"/>
            <a:chExt cx="501100" cy="424450"/>
          </a:xfrm>
        </p:grpSpPr>
        <p:sp>
          <p:nvSpPr>
            <p:cNvPr id="9335" name="Google Shape;9335;p6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6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6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8" name="Google Shape;9338;p61"/>
          <p:cNvGrpSpPr/>
          <p:nvPr/>
        </p:nvGrpSpPr>
        <p:grpSpPr>
          <a:xfrm>
            <a:off x="2507657" y="3125806"/>
            <a:ext cx="340221" cy="340168"/>
            <a:chOff x="3270475" y="1427025"/>
            <a:chExt cx="483200" cy="483125"/>
          </a:xfrm>
        </p:grpSpPr>
        <p:sp>
          <p:nvSpPr>
            <p:cNvPr id="9339" name="Google Shape;9339;p6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6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1" name="Google Shape;9341;p6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42" name="Google Shape;9342;p61"/>
          <p:cNvGrpSpPr/>
          <p:nvPr/>
        </p:nvGrpSpPr>
        <p:grpSpPr>
          <a:xfrm>
            <a:off x="2918570" y="3125780"/>
            <a:ext cx="343530" cy="340221"/>
            <a:chOff x="3860250" y="1427025"/>
            <a:chExt cx="487900" cy="483200"/>
          </a:xfrm>
        </p:grpSpPr>
        <p:sp>
          <p:nvSpPr>
            <p:cNvPr id="9343" name="Google Shape;9343;p6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6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46" name="Google Shape;9346;p6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6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8" name="Google Shape;9348;p61"/>
          <p:cNvGrpSpPr/>
          <p:nvPr/>
        </p:nvGrpSpPr>
        <p:grpSpPr>
          <a:xfrm>
            <a:off x="4174808" y="3125806"/>
            <a:ext cx="340221" cy="340168"/>
            <a:chOff x="5648375" y="1427025"/>
            <a:chExt cx="483200" cy="483125"/>
          </a:xfrm>
        </p:grpSpPr>
        <p:sp>
          <p:nvSpPr>
            <p:cNvPr id="9349" name="Google Shape;9349;p6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0" name="Google Shape;9350;p6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1" name="Google Shape;9351;p61"/>
          <p:cNvGrpSpPr/>
          <p:nvPr/>
        </p:nvGrpSpPr>
        <p:grpSpPr>
          <a:xfrm>
            <a:off x="4589294" y="3125789"/>
            <a:ext cx="344622" cy="340204"/>
            <a:chOff x="6238300" y="1426975"/>
            <a:chExt cx="489450" cy="483175"/>
          </a:xfrm>
        </p:grpSpPr>
        <p:sp>
          <p:nvSpPr>
            <p:cNvPr id="9352" name="Google Shape;9352;p6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6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6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5" name="Google Shape;9355;p6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56" name="Google Shape;9356;p61"/>
          <p:cNvGrpSpPr/>
          <p:nvPr/>
        </p:nvGrpSpPr>
        <p:grpSpPr>
          <a:xfrm>
            <a:off x="1248190" y="3544794"/>
            <a:ext cx="340168" cy="340186"/>
            <a:chOff x="1487200" y="2021475"/>
            <a:chExt cx="483125" cy="483150"/>
          </a:xfrm>
        </p:grpSpPr>
        <p:sp>
          <p:nvSpPr>
            <p:cNvPr id="9357" name="Google Shape;9357;p6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6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9" name="Google Shape;9359;p6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0" name="Google Shape;9360;p6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1" name="Google Shape;9361;p61"/>
          <p:cNvGrpSpPr/>
          <p:nvPr/>
        </p:nvGrpSpPr>
        <p:grpSpPr>
          <a:xfrm>
            <a:off x="1662527" y="3565398"/>
            <a:ext cx="340168" cy="298978"/>
            <a:chOff x="2081650" y="2050750"/>
            <a:chExt cx="483125" cy="424625"/>
          </a:xfrm>
        </p:grpSpPr>
        <p:sp>
          <p:nvSpPr>
            <p:cNvPr id="9362" name="Google Shape;9362;p6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3" name="Google Shape;9363;p6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4" name="Google Shape;9364;p6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6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6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8" name="Google Shape;9368;p61"/>
          <p:cNvGrpSpPr/>
          <p:nvPr/>
        </p:nvGrpSpPr>
        <p:grpSpPr>
          <a:xfrm>
            <a:off x="2090460" y="3588721"/>
            <a:ext cx="340168" cy="252332"/>
            <a:chOff x="2676100" y="2083800"/>
            <a:chExt cx="483125" cy="358375"/>
          </a:xfrm>
        </p:grpSpPr>
        <p:sp>
          <p:nvSpPr>
            <p:cNvPr id="9369" name="Google Shape;9369;p6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6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1" name="Google Shape;9371;p61"/>
          <p:cNvGrpSpPr/>
          <p:nvPr/>
        </p:nvGrpSpPr>
        <p:grpSpPr>
          <a:xfrm>
            <a:off x="2515974" y="3554766"/>
            <a:ext cx="323587" cy="320242"/>
            <a:chOff x="3282325" y="2035675"/>
            <a:chExt cx="459575" cy="454825"/>
          </a:xfrm>
        </p:grpSpPr>
        <p:sp>
          <p:nvSpPr>
            <p:cNvPr id="9372" name="Google Shape;9372;p6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3" name="Google Shape;9373;p6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4" name="Google Shape;9374;p6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6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76" name="Google Shape;9376;p6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6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8" name="Google Shape;9378;p61"/>
          <p:cNvGrpSpPr/>
          <p:nvPr/>
        </p:nvGrpSpPr>
        <p:grpSpPr>
          <a:xfrm>
            <a:off x="3760673" y="3544803"/>
            <a:ext cx="340608" cy="340168"/>
            <a:chOff x="5053900" y="2021500"/>
            <a:chExt cx="483750" cy="483125"/>
          </a:xfrm>
        </p:grpSpPr>
        <p:sp>
          <p:nvSpPr>
            <p:cNvPr id="9379" name="Google Shape;9379;p6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0" name="Google Shape;9380;p6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6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2" name="Google Shape;9382;p6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3" name="Google Shape;9383;p6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6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6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6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7" name="Google Shape;9387;p6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8" name="Google Shape;9388;p61"/>
          <p:cNvGrpSpPr/>
          <p:nvPr/>
        </p:nvGrpSpPr>
        <p:grpSpPr>
          <a:xfrm>
            <a:off x="4585773" y="3547971"/>
            <a:ext cx="351663" cy="333831"/>
            <a:chOff x="6222125" y="2025975"/>
            <a:chExt cx="499450" cy="474125"/>
          </a:xfrm>
        </p:grpSpPr>
        <p:sp>
          <p:nvSpPr>
            <p:cNvPr id="9389" name="Google Shape;9389;p6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0" name="Google Shape;9390;p6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6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2" name="Google Shape;9392;p61"/>
          <p:cNvGrpSpPr/>
          <p:nvPr/>
        </p:nvGrpSpPr>
        <p:grpSpPr>
          <a:xfrm>
            <a:off x="5043335" y="2364541"/>
            <a:ext cx="335504" cy="185953"/>
            <a:chOff x="896050" y="2725450"/>
            <a:chExt cx="476500" cy="264100"/>
          </a:xfrm>
        </p:grpSpPr>
        <p:sp>
          <p:nvSpPr>
            <p:cNvPr id="9393" name="Google Shape;9393;p6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6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5" name="Google Shape;9395;p6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6" name="Google Shape;9396;p61"/>
          <p:cNvGrpSpPr/>
          <p:nvPr/>
        </p:nvGrpSpPr>
        <p:grpSpPr>
          <a:xfrm>
            <a:off x="5474075" y="2287425"/>
            <a:ext cx="340168" cy="340186"/>
            <a:chOff x="1487200" y="2615925"/>
            <a:chExt cx="483125" cy="483150"/>
          </a:xfrm>
        </p:grpSpPr>
        <p:sp>
          <p:nvSpPr>
            <p:cNvPr id="9397" name="Google Shape;9397;p6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8" name="Google Shape;9398;p6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9" name="Google Shape;9399;p6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0" name="Google Shape;9400;p61"/>
          <p:cNvGrpSpPr/>
          <p:nvPr/>
        </p:nvGrpSpPr>
        <p:grpSpPr>
          <a:xfrm>
            <a:off x="5874024" y="2287425"/>
            <a:ext cx="353564" cy="340186"/>
            <a:chOff x="2077575" y="2615925"/>
            <a:chExt cx="502150" cy="483150"/>
          </a:xfrm>
        </p:grpSpPr>
        <p:sp>
          <p:nvSpPr>
            <p:cNvPr id="9401" name="Google Shape;9401;p6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2" name="Google Shape;9402;p6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6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4" name="Google Shape;9404;p6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5" name="Google Shape;9405;p61"/>
          <p:cNvGrpSpPr/>
          <p:nvPr/>
        </p:nvGrpSpPr>
        <p:grpSpPr>
          <a:xfrm>
            <a:off x="6297813" y="2303452"/>
            <a:ext cx="334536" cy="308132"/>
            <a:chOff x="2680100" y="2638725"/>
            <a:chExt cx="475125" cy="437625"/>
          </a:xfrm>
        </p:grpSpPr>
        <p:sp>
          <p:nvSpPr>
            <p:cNvPr id="9406" name="Google Shape;9406;p6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7" name="Google Shape;9407;p6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6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0" name="Google Shape;9410;p61"/>
          <p:cNvGrpSpPr/>
          <p:nvPr/>
        </p:nvGrpSpPr>
        <p:grpSpPr>
          <a:xfrm>
            <a:off x="6763452" y="2287425"/>
            <a:ext cx="239183" cy="340186"/>
            <a:chOff x="3342275" y="2615925"/>
            <a:chExt cx="339700" cy="483150"/>
          </a:xfrm>
        </p:grpSpPr>
        <p:sp>
          <p:nvSpPr>
            <p:cNvPr id="9411" name="Google Shape;9411;p6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2" name="Google Shape;9412;p6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13" name="Google Shape;9413;p6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6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5" name="Google Shape;9415;p6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6" name="Google Shape;9416;p61"/>
          <p:cNvGrpSpPr/>
          <p:nvPr/>
        </p:nvGrpSpPr>
        <p:grpSpPr>
          <a:xfrm>
            <a:off x="5380655" y="3961361"/>
            <a:ext cx="339482" cy="339271"/>
            <a:chOff x="5648900" y="2616600"/>
            <a:chExt cx="482150" cy="481850"/>
          </a:xfrm>
        </p:grpSpPr>
        <p:sp>
          <p:nvSpPr>
            <p:cNvPr id="9417" name="Google Shape;9417;p6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8" name="Google Shape;9418;p6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9" name="Google Shape;9419;p61"/>
          <p:cNvGrpSpPr/>
          <p:nvPr/>
        </p:nvGrpSpPr>
        <p:grpSpPr>
          <a:xfrm>
            <a:off x="3699939" y="3968149"/>
            <a:ext cx="325626" cy="325694"/>
            <a:chOff x="6242825" y="2615925"/>
            <a:chExt cx="483125" cy="483225"/>
          </a:xfrm>
        </p:grpSpPr>
        <p:sp>
          <p:nvSpPr>
            <p:cNvPr id="9420" name="Google Shape;9420;p6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6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2" name="Google Shape;9422;p6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3" name="Google Shape;9423;p6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5" name="Google Shape;9425;p6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6" name="Google Shape;9426;p61"/>
          <p:cNvGrpSpPr/>
          <p:nvPr/>
        </p:nvGrpSpPr>
        <p:grpSpPr>
          <a:xfrm>
            <a:off x="5473116" y="2707036"/>
            <a:ext cx="342087" cy="340186"/>
            <a:chOff x="1487200" y="3210375"/>
            <a:chExt cx="485850" cy="483150"/>
          </a:xfrm>
        </p:grpSpPr>
        <p:sp>
          <p:nvSpPr>
            <p:cNvPr id="9427" name="Google Shape;9427;p6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9" name="Google Shape;9429;p6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30" name="Google Shape;9430;p6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6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32" name="Google Shape;9432;p61"/>
          <p:cNvGrpSpPr/>
          <p:nvPr/>
        </p:nvGrpSpPr>
        <p:grpSpPr>
          <a:xfrm>
            <a:off x="6712475" y="2707027"/>
            <a:ext cx="341136" cy="340204"/>
            <a:chOff x="3269875" y="3210400"/>
            <a:chExt cx="484500" cy="483175"/>
          </a:xfrm>
        </p:grpSpPr>
        <p:sp>
          <p:nvSpPr>
            <p:cNvPr id="9433" name="Google Shape;9433;p6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4" name="Google Shape;9434;p6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5" name="Google Shape;9435;p61"/>
          <p:cNvGrpSpPr/>
          <p:nvPr/>
        </p:nvGrpSpPr>
        <p:grpSpPr>
          <a:xfrm>
            <a:off x="7211568" y="2706666"/>
            <a:ext cx="170216" cy="340925"/>
            <a:chOff x="3985700" y="3210375"/>
            <a:chExt cx="241750" cy="484200"/>
          </a:xfrm>
        </p:grpSpPr>
        <p:sp>
          <p:nvSpPr>
            <p:cNvPr id="9436" name="Google Shape;9436;p6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6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8" name="Google Shape;9438;p61"/>
          <p:cNvGrpSpPr/>
          <p:nvPr/>
        </p:nvGrpSpPr>
        <p:grpSpPr>
          <a:xfrm>
            <a:off x="7550838" y="2707678"/>
            <a:ext cx="339007" cy="338901"/>
            <a:chOff x="4460225" y="3211300"/>
            <a:chExt cx="481475" cy="481325"/>
          </a:xfrm>
        </p:grpSpPr>
        <p:sp>
          <p:nvSpPr>
            <p:cNvPr id="9439" name="Google Shape;9439;p6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0" name="Google Shape;9440;p6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41" name="Google Shape;9441;p6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42" name="Google Shape;9442;p61"/>
          <p:cNvGrpSpPr/>
          <p:nvPr/>
        </p:nvGrpSpPr>
        <p:grpSpPr>
          <a:xfrm>
            <a:off x="5824496" y="3990669"/>
            <a:ext cx="342034" cy="280654"/>
            <a:chOff x="5647000" y="3252650"/>
            <a:chExt cx="485775" cy="398600"/>
          </a:xfrm>
        </p:grpSpPr>
        <p:sp>
          <p:nvSpPr>
            <p:cNvPr id="9443" name="Google Shape;9443;p6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4" name="Google Shape;9444;p6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5" name="Google Shape;9445;p6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6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6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8" name="Google Shape;9448;p61"/>
          <p:cNvGrpSpPr/>
          <p:nvPr/>
        </p:nvGrpSpPr>
        <p:grpSpPr>
          <a:xfrm>
            <a:off x="4129937" y="3996769"/>
            <a:ext cx="326536" cy="268454"/>
            <a:chOff x="6242450" y="3252800"/>
            <a:chExt cx="484475" cy="398300"/>
          </a:xfrm>
        </p:grpSpPr>
        <p:sp>
          <p:nvSpPr>
            <p:cNvPr id="9449" name="Google Shape;9449;p6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0" name="Google Shape;9450;p6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6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2" name="Google Shape;9452;p61"/>
          <p:cNvGrpSpPr/>
          <p:nvPr/>
        </p:nvGrpSpPr>
        <p:grpSpPr>
          <a:xfrm>
            <a:off x="5061598" y="3126102"/>
            <a:ext cx="298978" cy="340168"/>
            <a:chOff x="922025" y="3804850"/>
            <a:chExt cx="424625" cy="483125"/>
          </a:xfrm>
        </p:grpSpPr>
        <p:sp>
          <p:nvSpPr>
            <p:cNvPr id="9453" name="Google Shape;9453;p6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4" name="Google Shape;9454;p6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55" name="Google Shape;9455;p6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56" name="Google Shape;9456;p61"/>
          <p:cNvGrpSpPr/>
          <p:nvPr/>
        </p:nvGrpSpPr>
        <p:grpSpPr>
          <a:xfrm>
            <a:off x="5894327" y="3126102"/>
            <a:ext cx="312955" cy="340168"/>
            <a:chOff x="2100300" y="3804850"/>
            <a:chExt cx="444475" cy="483125"/>
          </a:xfrm>
        </p:grpSpPr>
        <p:sp>
          <p:nvSpPr>
            <p:cNvPr id="9457" name="Google Shape;9457;p6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8" name="Google Shape;9458;p6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9" name="Google Shape;9459;p61"/>
          <p:cNvGrpSpPr/>
          <p:nvPr/>
        </p:nvGrpSpPr>
        <p:grpSpPr>
          <a:xfrm>
            <a:off x="6317950" y="3126102"/>
            <a:ext cx="294261" cy="340168"/>
            <a:chOff x="2708700" y="3804850"/>
            <a:chExt cx="417925" cy="483125"/>
          </a:xfrm>
        </p:grpSpPr>
        <p:sp>
          <p:nvSpPr>
            <p:cNvPr id="9460" name="Google Shape;9460;p6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1" name="Google Shape;9461;p6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2" name="Google Shape;9462;p6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3" name="Google Shape;9463;p6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4" name="Google Shape;9464;p6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5" name="Google Shape;9465;p6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6" name="Google Shape;9466;p61"/>
          <p:cNvGrpSpPr/>
          <p:nvPr/>
        </p:nvGrpSpPr>
        <p:grpSpPr>
          <a:xfrm>
            <a:off x="7554825" y="3127378"/>
            <a:ext cx="331033" cy="337616"/>
            <a:chOff x="4467450" y="3808475"/>
            <a:chExt cx="470150" cy="479500"/>
          </a:xfrm>
        </p:grpSpPr>
        <p:sp>
          <p:nvSpPr>
            <p:cNvPr id="9467" name="Google Shape;9467;p6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8" name="Google Shape;9468;p6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9" name="Google Shape;9469;p6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0" name="Google Shape;9470;p6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1" name="Google Shape;9471;p61"/>
          <p:cNvGrpSpPr/>
          <p:nvPr/>
        </p:nvGrpSpPr>
        <p:grpSpPr>
          <a:xfrm>
            <a:off x="7975172" y="3126102"/>
            <a:ext cx="340186" cy="340168"/>
            <a:chOff x="5053900" y="3804850"/>
            <a:chExt cx="483150" cy="483125"/>
          </a:xfrm>
        </p:grpSpPr>
        <p:sp>
          <p:nvSpPr>
            <p:cNvPr id="9472" name="Google Shape;9472;p6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3" name="Google Shape;9473;p6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4" name="Google Shape;9474;p6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6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6" name="Google Shape;9476;p61"/>
          <p:cNvGrpSpPr/>
          <p:nvPr/>
        </p:nvGrpSpPr>
        <p:grpSpPr>
          <a:xfrm>
            <a:off x="6270890" y="3960912"/>
            <a:ext cx="340168" cy="340168"/>
            <a:chOff x="5648375" y="3804850"/>
            <a:chExt cx="483125" cy="483125"/>
          </a:xfrm>
        </p:grpSpPr>
        <p:sp>
          <p:nvSpPr>
            <p:cNvPr id="9477" name="Google Shape;9477;p6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6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6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0" name="Google Shape;9480;p6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1" name="Google Shape;9481;p61"/>
          <p:cNvGrpSpPr/>
          <p:nvPr/>
        </p:nvGrpSpPr>
        <p:grpSpPr>
          <a:xfrm>
            <a:off x="4560845" y="3973272"/>
            <a:ext cx="280923" cy="315449"/>
            <a:chOff x="6276025" y="3812400"/>
            <a:chExt cx="416800" cy="468025"/>
          </a:xfrm>
        </p:grpSpPr>
        <p:sp>
          <p:nvSpPr>
            <p:cNvPr id="9482" name="Google Shape;9482;p6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6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4" name="Google Shape;9484;p6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5" name="Google Shape;9485;p6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6" name="Google Shape;9486;p61"/>
          <p:cNvGrpSpPr/>
          <p:nvPr/>
        </p:nvGrpSpPr>
        <p:grpSpPr>
          <a:xfrm>
            <a:off x="5039779" y="3545089"/>
            <a:ext cx="342615" cy="340186"/>
            <a:chOff x="890400" y="4399350"/>
            <a:chExt cx="486600" cy="483150"/>
          </a:xfrm>
        </p:grpSpPr>
        <p:sp>
          <p:nvSpPr>
            <p:cNvPr id="9487" name="Google Shape;9487;p6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8" name="Google Shape;9488;p6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6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0" name="Google Shape;9490;p61"/>
          <p:cNvGrpSpPr/>
          <p:nvPr/>
        </p:nvGrpSpPr>
        <p:grpSpPr>
          <a:xfrm>
            <a:off x="5474075" y="3560368"/>
            <a:ext cx="340168" cy="309628"/>
            <a:chOff x="1487200" y="4421025"/>
            <a:chExt cx="483125" cy="439750"/>
          </a:xfrm>
        </p:grpSpPr>
        <p:sp>
          <p:nvSpPr>
            <p:cNvPr id="9491" name="Google Shape;9491;p6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6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6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4" name="Google Shape;9494;p6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5" name="Google Shape;9495;p61"/>
          <p:cNvGrpSpPr/>
          <p:nvPr/>
        </p:nvGrpSpPr>
        <p:grpSpPr>
          <a:xfrm>
            <a:off x="5878353" y="3545107"/>
            <a:ext cx="344903" cy="340151"/>
            <a:chOff x="2079300" y="4399325"/>
            <a:chExt cx="489850" cy="483100"/>
          </a:xfrm>
        </p:grpSpPr>
        <p:sp>
          <p:nvSpPr>
            <p:cNvPr id="9496" name="Google Shape;9496;p6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6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8" name="Google Shape;9498;p6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9" name="Google Shape;9499;p61"/>
          <p:cNvGrpSpPr/>
          <p:nvPr/>
        </p:nvGrpSpPr>
        <p:grpSpPr>
          <a:xfrm>
            <a:off x="6744925" y="3545107"/>
            <a:ext cx="276236" cy="340151"/>
            <a:chOff x="3316000" y="4399325"/>
            <a:chExt cx="392325" cy="483100"/>
          </a:xfrm>
        </p:grpSpPr>
        <p:sp>
          <p:nvSpPr>
            <p:cNvPr id="9500" name="Google Shape;9500;p6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6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2" name="Google Shape;9502;p61"/>
          <p:cNvGrpSpPr/>
          <p:nvPr/>
        </p:nvGrpSpPr>
        <p:grpSpPr>
          <a:xfrm>
            <a:off x="7169665" y="3545089"/>
            <a:ext cx="254022" cy="340186"/>
            <a:chOff x="3926225" y="4399275"/>
            <a:chExt cx="360775" cy="483150"/>
          </a:xfrm>
        </p:grpSpPr>
        <p:sp>
          <p:nvSpPr>
            <p:cNvPr id="9503" name="Google Shape;9503;p6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6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05" name="Google Shape;9505;p6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06" name="Google Shape;9506;p61"/>
          <p:cNvGrpSpPr/>
          <p:nvPr/>
        </p:nvGrpSpPr>
        <p:grpSpPr>
          <a:xfrm>
            <a:off x="7975224" y="3545151"/>
            <a:ext cx="340080" cy="340063"/>
            <a:chOff x="5053975" y="4399375"/>
            <a:chExt cx="483000" cy="482975"/>
          </a:xfrm>
        </p:grpSpPr>
        <p:sp>
          <p:nvSpPr>
            <p:cNvPr id="9507" name="Google Shape;9507;p6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8" name="Google Shape;9508;p6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9" name="Google Shape;9509;p6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0" name="Google Shape;9510;p61"/>
          <p:cNvGrpSpPr/>
          <p:nvPr/>
        </p:nvGrpSpPr>
        <p:grpSpPr>
          <a:xfrm>
            <a:off x="6715417" y="3960912"/>
            <a:ext cx="340168" cy="340168"/>
            <a:chOff x="5648375" y="4399300"/>
            <a:chExt cx="483125" cy="483125"/>
          </a:xfrm>
        </p:grpSpPr>
        <p:sp>
          <p:nvSpPr>
            <p:cNvPr id="9511" name="Google Shape;9511;p6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2" name="Google Shape;9512;p6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3" name="Google Shape;9513;p61"/>
          <p:cNvGrpSpPr/>
          <p:nvPr/>
        </p:nvGrpSpPr>
        <p:grpSpPr>
          <a:xfrm>
            <a:off x="4946140" y="3979624"/>
            <a:ext cx="330007" cy="302744"/>
            <a:chOff x="6239575" y="4416275"/>
            <a:chExt cx="489625" cy="449175"/>
          </a:xfrm>
        </p:grpSpPr>
        <p:sp>
          <p:nvSpPr>
            <p:cNvPr id="9514" name="Google Shape;9514;p6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5" name="Google Shape;9515;p6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6" name="Google Shape;9516;p6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17" name="Google Shape;9517;p61"/>
          <p:cNvGrpSpPr/>
          <p:nvPr/>
        </p:nvGrpSpPr>
        <p:grpSpPr>
          <a:xfrm>
            <a:off x="2049419" y="3976879"/>
            <a:ext cx="308234" cy="308234"/>
            <a:chOff x="892750" y="4993750"/>
            <a:chExt cx="483125" cy="483125"/>
          </a:xfrm>
        </p:grpSpPr>
        <p:sp>
          <p:nvSpPr>
            <p:cNvPr id="9518" name="Google Shape;9518;p6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19" name="Google Shape;9519;p6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0" name="Google Shape;9520;p6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1" name="Google Shape;9521;p61"/>
          <p:cNvGrpSpPr/>
          <p:nvPr/>
        </p:nvGrpSpPr>
        <p:grpSpPr>
          <a:xfrm>
            <a:off x="853427" y="3984006"/>
            <a:ext cx="293982" cy="293982"/>
            <a:chOff x="2676100" y="4993750"/>
            <a:chExt cx="483125" cy="483125"/>
          </a:xfrm>
        </p:grpSpPr>
        <p:sp>
          <p:nvSpPr>
            <p:cNvPr id="9522" name="Google Shape;9522;p6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3" name="Google Shape;9523;p6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4" name="Google Shape;9524;p6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5" name="Google Shape;9525;p61"/>
          <p:cNvGrpSpPr/>
          <p:nvPr/>
        </p:nvGrpSpPr>
        <p:grpSpPr>
          <a:xfrm>
            <a:off x="3287244" y="3976879"/>
            <a:ext cx="308234" cy="308234"/>
            <a:chOff x="3270550" y="4993750"/>
            <a:chExt cx="483125" cy="483125"/>
          </a:xfrm>
        </p:grpSpPr>
        <p:sp>
          <p:nvSpPr>
            <p:cNvPr id="9526" name="Google Shape;9526;p6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7" name="Google Shape;9527;p6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28" name="Google Shape;9528;p6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29" name="Google Shape;9529;p61"/>
          <p:cNvGrpSpPr/>
          <p:nvPr/>
        </p:nvGrpSpPr>
        <p:grpSpPr>
          <a:xfrm>
            <a:off x="1271279" y="3983960"/>
            <a:ext cx="293997" cy="294073"/>
            <a:chOff x="4459450" y="4993700"/>
            <a:chExt cx="483150" cy="483275"/>
          </a:xfrm>
        </p:grpSpPr>
        <p:sp>
          <p:nvSpPr>
            <p:cNvPr id="9530" name="Google Shape;9530;p6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1" name="Google Shape;9531;p6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2" name="Google Shape;9532;p61"/>
          <p:cNvGrpSpPr/>
          <p:nvPr/>
        </p:nvGrpSpPr>
        <p:grpSpPr>
          <a:xfrm>
            <a:off x="2462028" y="3976879"/>
            <a:ext cx="308234" cy="308234"/>
            <a:chOff x="1487200" y="4993750"/>
            <a:chExt cx="483125" cy="483125"/>
          </a:xfrm>
        </p:grpSpPr>
        <p:sp>
          <p:nvSpPr>
            <p:cNvPr id="9533" name="Google Shape;9533;p6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4" name="Google Shape;9534;p6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5" name="Google Shape;9535;p61"/>
          <p:cNvGrpSpPr/>
          <p:nvPr/>
        </p:nvGrpSpPr>
        <p:grpSpPr>
          <a:xfrm>
            <a:off x="2874638" y="3976879"/>
            <a:ext cx="308234" cy="308234"/>
            <a:chOff x="2081650" y="4993750"/>
            <a:chExt cx="483125" cy="483125"/>
          </a:xfrm>
        </p:grpSpPr>
        <p:sp>
          <p:nvSpPr>
            <p:cNvPr id="9536" name="Google Shape;9536;p6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37" name="Google Shape;9537;p6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38" name="Google Shape;9538;p61"/>
          <p:cNvGrpSpPr/>
          <p:nvPr/>
        </p:nvGrpSpPr>
        <p:grpSpPr>
          <a:xfrm>
            <a:off x="1651280" y="3983960"/>
            <a:ext cx="293997" cy="294073"/>
            <a:chOff x="5053900" y="4993700"/>
            <a:chExt cx="483150" cy="483275"/>
          </a:xfrm>
        </p:grpSpPr>
        <p:sp>
          <p:nvSpPr>
            <p:cNvPr id="9539" name="Google Shape;9539;p6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40" name="Google Shape;9540;p6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41" name="Google Shape;9541;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542" name="Google Shape;9542;p61"/>
          <p:cNvGrpSpPr/>
          <p:nvPr/>
        </p:nvGrpSpPr>
        <p:grpSpPr>
          <a:xfrm>
            <a:off x="7159962" y="3960299"/>
            <a:ext cx="195401" cy="341395"/>
            <a:chOff x="1426400" y="1814750"/>
            <a:chExt cx="407850" cy="712575"/>
          </a:xfrm>
        </p:grpSpPr>
        <p:sp>
          <p:nvSpPr>
            <p:cNvPr id="9543" name="Google Shape;9543;p6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1"/>
          <p:cNvGrpSpPr/>
          <p:nvPr/>
        </p:nvGrpSpPr>
        <p:grpSpPr>
          <a:xfrm>
            <a:off x="7494377" y="3991261"/>
            <a:ext cx="279423" cy="279471"/>
            <a:chOff x="1910075" y="2021700"/>
            <a:chExt cx="583225" cy="583325"/>
          </a:xfrm>
        </p:grpSpPr>
        <p:sp>
          <p:nvSpPr>
            <p:cNvPr id="9547" name="Google Shape;9547;p6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0" name="Google Shape;9550;p61"/>
          <p:cNvGrpSpPr/>
          <p:nvPr/>
        </p:nvGrpSpPr>
        <p:grpSpPr>
          <a:xfrm>
            <a:off x="7912814" y="4026678"/>
            <a:ext cx="392874" cy="208636"/>
            <a:chOff x="2749275" y="2099575"/>
            <a:chExt cx="820025" cy="435475"/>
          </a:xfrm>
        </p:grpSpPr>
        <p:sp>
          <p:nvSpPr>
            <p:cNvPr id="9551" name="Google Shape;9551;p6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58"/>
        <p:cNvGrpSpPr/>
        <p:nvPr/>
      </p:nvGrpSpPr>
      <p:grpSpPr>
        <a:xfrm>
          <a:off x="0" y="0"/>
          <a:ext cx="0" cy="0"/>
          <a:chOff x="0" y="0"/>
          <a:chExt cx="0" cy="0"/>
        </a:xfrm>
      </p:grpSpPr>
      <p:sp>
        <p:nvSpPr>
          <p:cNvPr id="9559" name="Google Shape;9559;p6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2" name="Google Shape;9562;p62"/>
          <p:cNvGrpSpPr/>
          <p:nvPr/>
        </p:nvGrpSpPr>
        <p:grpSpPr>
          <a:xfrm>
            <a:off x="2987728" y="1340982"/>
            <a:ext cx="371882" cy="373766"/>
            <a:chOff x="-41270450" y="1973375"/>
            <a:chExt cx="315850" cy="317450"/>
          </a:xfrm>
        </p:grpSpPr>
        <p:sp>
          <p:nvSpPr>
            <p:cNvPr id="9563" name="Google Shape;9563;p6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2"/>
          <p:cNvGrpSpPr/>
          <p:nvPr/>
        </p:nvGrpSpPr>
        <p:grpSpPr>
          <a:xfrm>
            <a:off x="3005407" y="1787939"/>
            <a:ext cx="395871" cy="372088"/>
            <a:chOff x="-41291625" y="2339025"/>
            <a:chExt cx="336225" cy="316025"/>
          </a:xfrm>
        </p:grpSpPr>
        <p:sp>
          <p:nvSpPr>
            <p:cNvPr id="9568" name="Google Shape;9568;p6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6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6" name="Google Shape;9576;p62"/>
          <p:cNvGrpSpPr/>
          <p:nvPr/>
        </p:nvGrpSpPr>
        <p:grpSpPr>
          <a:xfrm>
            <a:off x="1229534" y="1312990"/>
            <a:ext cx="396931" cy="373147"/>
            <a:chOff x="-42804750" y="1949600"/>
            <a:chExt cx="337125" cy="316925"/>
          </a:xfrm>
        </p:grpSpPr>
        <p:sp>
          <p:nvSpPr>
            <p:cNvPr id="9577" name="Google Shape;9577;p6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62"/>
          <p:cNvGrpSpPr/>
          <p:nvPr/>
        </p:nvGrpSpPr>
        <p:grpSpPr>
          <a:xfrm>
            <a:off x="1292211" y="1765686"/>
            <a:ext cx="335706" cy="364258"/>
            <a:chOff x="-42778750" y="2320125"/>
            <a:chExt cx="285125" cy="309375"/>
          </a:xfrm>
        </p:grpSpPr>
        <p:sp>
          <p:nvSpPr>
            <p:cNvPr id="9581" name="Google Shape;9581;p6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3" name="Google Shape;9583;p62"/>
          <p:cNvGrpSpPr/>
          <p:nvPr/>
        </p:nvGrpSpPr>
        <p:grpSpPr>
          <a:xfrm>
            <a:off x="1269879" y="2212691"/>
            <a:ext cx="375591" cy="374678"/>
            <a:chOff x="-42796875" y="2680675"/>
            <a:chExt cx="319000" cy="318225"/>
          </a:xfrm>
        </p:grpSpPr>
        <p:sp>
          <p:nvSpPr>
            <p:cNvPr id="9584" name="Google Shape;9584;p6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89" name="Google Shape;9589;p6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62"/>
          <p:cNvGrpSpPr/>
          <p:nvPr/>
        </p:nvGrpSpPr>
        <p:grpSpPr>
          <a:xfrm>
            <a:off x="2168150" y="3090966"/>
            <a:ext cx="390426" cy="369586"/>
            <a:chOff x="-39055650" y="2315975"/>
            <a:chExt cx="331600" cy="313900"/>
          </a:xfrm>
        </p:grpSpPr>
        <p:sp>
          <p:nvSpPr>
            <p:cNvPr id="9594" name="Google Shape;9594;p6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6" name="Google Shape;9596;p6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8" name="Google Shape;9598;p62"/>
          <p:cNvGrpSpPr/>
          <p:nvPr/>
        </p:nvGrpSpPr>
        <p:grpSpPr>
          <a:xfrm>
            <a:off x="1659816" y="1313166"/>
            <a:ext cx="380241" cy="371793"/>
            <a:chOff x="-42430625" y="1949750"/>
            <a:chExt cx="322950" cy="315775"/>
          </a:xfrm>
        </p:grpSpPr>
        <p:sp>
          <p:nvSpPr>
            <p:cNvPr id="9599" name="Google Shape;9599;p6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03" name="Google Shape;9603;p6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9" name="Google Shape;9609;p62"/>
          <p:cNvGrpSpPr/>
          <p:nvPr/>
        </p:nvGrpSpPr>
        <p:grpSpPr>
          <a:xfrm>
            <a:off x="2623344" y="3089112"/>
            <a:ext cx="372824" cy="372058"/>
            <a:chOff x="-38686275" y="2314400"/>
            <a:chExt cx="316650" cy="316000"/>
          </a:xfrm>
        </p:grpSpPr>
        <p:sp>
          <p:nvSpPr>
            <p:cNvPr id="9610" name="Google Shape;9610;p6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2" name="Google Shape;9612;p62"/>
          <p:cNvGrpSpPr/>
          <p:nvPr/>
        </p:nvGrpSpPr>
        <p:grpSpPr>
          <a:xfrm>
            <a:off x="2621946" y="3581152"/>
            <a:ext cx="375620" cy="373736"/>
            <a:chOff x="-38686275" y="2682250"/>
            <a:chExt cx="319025" cy="317425"/>
          </a:xfrm>
        </p:grpSpPr>
        <p:sp>
          <p:nvSpPr>
            <p:cNvPr id="9613" name="Google Shape;9613;p6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62"/>
          <p:cNvGrpSpPr/>
          <p:nvPr/>
        </p:nvGrpSpPr>
        <p:grpSpPr>
          <a:xfrm>
            <a:off x="3940328" y="3579695"/>
            <a:ext cx="391368" cy="376650"/>
            <a:chOff x="-37534750" y="2668075"/>
            <a:chExt cx="332400" cy="319900"/>
          </a:xfrm>
        </p:grpSpPr>
        <p:sp>
          <p:nvSpPr>
            <p:cNvPr id="9616" name="Google Shape;9616;p6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8" name="Google Shape;9618;p6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9" name="Google Shape;9619;p62"/>
          <p:cNvGrpSpPr/>
          <p:nvPr/>
        </p:nvGrpSpPr>
        <p:grpSpPr>
          <a:xfrm>
            <a:off x="2131694" y="1760829"/>
            <a:ext cx="375591" cy="374060"/>
            <a:chOff x="-42062025" y="2316000"/>
            <a:chExt cx="319000" cy="317700"/>
          </a:xfrm>
        </p:grpSpPr>
        <p:sp>
          <p:nvSpPr>
            <p:cNvPr id="9620" name="Google Shape;9620;p6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2" name="Google Shape;9622;p6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3" name="Google Shape;9623;p62"/>
          <p:cNvGrpSpPr/>
          <p:nvPr/>
        </p:nvGrpSpPr>
        <p:grpSpPr>
          <a:xfrm>
            <a:off x="876569" y="2671933"/>
            <a:ext cx="330143" cy="368173"/>
            <a:chOff x="-40150450" y="1977325"/>
            <a:chExt cx="280400" cy="312700"/>
          </a:xfrm>
        </p:grpSpPr>
        <p:sp>
          <p:nvSpPr>
            <p:cNvPr id="9624" name="Google Shape;9624;p6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62"/>
          <p:cNvGrpSpPr/>
          <p:nvPr/>
        </p:nvGrpSpPr>
        <p:grpSpPr>
          <a:xfrm>
            <a:off x="870534" y="3131151"/>
            <a:ext cx="342211" cy="372824"/>
            <a:chOff x="-40160700" y="2339625"/>
            <a:chExt cx="290650" cy="316650"/>
          </a:xfrm>
        </p:grpSpPr>
        <p:sp>
          <p:nvSpPr>
            <p:cNvPr id="9629" name="Google Shape;9629;p6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2"/>
          <p:cNvGrpSpPr/>
          <p:nvPr/>
        </p:nvGrpSpPr>
        <p:grpSpPr>
          <a:xfrm>
            <a:off x="852359" y="3581608"/>
            <a:ext cx="375591" cy="372824"/>
            <a:chOff x="-40171725" y="2705875"/>
            <a:chExt cx="319000" cy="316650"/>
          </a:xfrm>
        </p:grpSpPr>
        <p:sp>
          <p:nvSpPr>
            <p:cNvPr id="9634" name="Google Shape;9634;p6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2"/>
          <p:cNvGrpSpPr/>
          <p:nvPr/>
        </p:nvGrpSpPr>
        <p:grpSpPr>
          <a:xfrm>
            <a:off x="3109957" y="2656064"/>
            <a:ext cx="272686" cy="373766"/>
            <a:chOff x="-38275925" y="1946600"/>
            <a:chExt cx="231600" cy="317450"/>
          </a:xfrm>
        </p:grpSpPr>
        <p:sp>
          <p:nvSpPr>
            <p:cNvPr id="9637" name="Google Shape;9637;p6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9" name="Google Shape;9639;p6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1" name="Google Shape;9641;p62"/>
          <p:cNvGrpSpPr/>
          <p:nvPr/>
        </p:nvGrpSpPr>
        <p:grpSpPr>
          <a:xfrm>
            <a:off x="2173841" y="4053505"/>
            <a:ext cx="382096" cy="371911"/>
            <a:chOff x="-37190575" y="1951325"/>
            <a:chExt cx="324525" cy="315875"/>
          </a:xfrm>
        </p:grpSpPr>
        <p:sp>
          <p:nvSpPr>
            <p:cNvPr id="9642" name="Google Shape;9642;p6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7" name="Google Shape;9647;p6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8" name="Google Shape;9648;p62"/>
          <p:cNvGrpSpPr/>
          <p:nvPr/>
        </p:nvGrpSpPr>
        <p:grpSpPr>
          <a:xfrm>
            <a:off x="2574144" y="1839656"/>
            <a:ext cx="373736" cy="293055"/>
            <a:chOff x="-41694200" y="2382950"/>
            <a:chExt cx="317425" cy="248900"/>
          </a:xfrm>
        </p:grpSpPr>
        <p:sp>
          <p:nvSpPr>
            <p:cNvPr id="9649" name="Google Shape;9649;p6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2"/>
          <p:cNvGrpSpPr/>
          <p:nvPr/>
        </p:nvGrpSpPr>
        <p:grpSpPr>
          <a:xfrm>
            <a:off x="2570967" y="2192964"/>
            <a:ext cx="375591" cy="373766"/>
            <a:chOff x="-41695775" y="2683025"/>
            <a:chExt cx="319000" cy="317450"/>
          </a:xfrm>
        </p:grpSpPr>
        <p:sp>
          <p:nvSpPr>
            <p:cNvPr id="9652" name="Google Shape;9652;p6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2"/>
          <p:cNvGrpSpPr/>
          <p:nvPr/>
        </p:nvGrpSpPr>
        <p:grpSpPr>
          <a:xfrm>
            <a:off x="1313266" y="2685734"/>
            <a:ext cx="342211" cy="375620"/>
            <a:chOff x="-39792875" y="1971800"/>
            <a:chExt cx="290650" cy="319025"/>
          </a:xfrm>
        </p:grpSpPr>
        <p:sp>
          <p:nvSpPr>
            <p:cNvPr id="9656" name="Google Shape;9656;p6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8" name="Google Shape;9658;p6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9" name="Google Shape;9659;p62"/>
          <p:cNvGrpSpPr/>
          <p:nvPr/>
        </p:nvGrpSpPr>
        <p:grpSpPr>
          <a:xfrm>
            <a:off x="3490328" y="2657918"/>
            <a:ext cx="383950" cy="372618"/>
            <a:chOff x="-37956150" y="1948175"/>
            <a:chExt cx="326100" cy="316475"/>
          </a:xfrm>
        </p:grpSpPr>
        <p:sp>
          <p:nvSpPr>
            <p:cNvPr id="9660" name="Google Shape;9660;p6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2"/>
          <p:cNvGrpSpPr/>
          <p:nvPr/>
        </p:nvGrpSpPr>
        <p:grpSpPr>
          <a:xfrm>
            <a:off x="1323705" y="3133960"/>
            <a:ext cx="324609" cy="374825"/>
            <a:chOff x="-39783425" y="2337925"/>
            <a:chExt cx="275700" cy="318350"/>
          </a:xfrm>
        </p:grpSpPr>
        <p:sp>
          <p:nvSpPr>
            <p:cNvPr id="9664" name="Google Shape;9664;p6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6" name="Google Shape;9666;p62"/>
          <p:cNvGrpSpPr/>
          <p:nvPr/>
        </p:nvGrpSpPr>
        <p:grpSpPr>
          <a:xfrm>
            <a:off x="3497847" y="3165172"/>
            <a:ext cx="375620" cy="243015"/>
            <a:chOff x="-37953000" y="2379000"/>
            <a:chExt cx="319025" cy="206400"/>
          </a:xfrm>
        </p:grpSpPr>
        <p:sp>
          <p:nvSpPr>
            <p:cNvPr id="9667" name="Google Shape;9667;p6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2" name="Google Shape;9672;p6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675" name="Google Shape;9675;p6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676" name="Google Shape;9676;p6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7" name="Google Shape;9677;p62"/>
          <p:cNvGrpSpPr/>
          <p:nvPr/>
        </p:nvGrpSpPr>
        <p:grpSpPr>
          <a:xfrm>
            <a:off x="4855594" y="1782519"/>
            <a:ext cx="354107" cy="355063"/>
            <a:chOff x="-28467625" y="2331750"/>
            <a:chExt cx="296150" cy="296950"/>
          </a:xfrm>
        </p:grpSpPr>
        <p:sp>
          <p:nvSpPr>
            <p:cNvPr id="9678" name="Google Shape;9678;p6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0" name="Google Shape;9680;p62"/>
          <p:cNvGrpSpPr/>
          <p:nvPr/>
        </p:nvGrpSpPr>
        <p:grpSpPr>
          <a:xfrm>
            <a:off x="4869719" y="2225601"/>
            <a:ext cx="325858" cy="351327"/>
            <a:chOff x="-28461325" y="2701925"/>
            <a:chExt cx="272525" cy="293825"/>
          </a:xfrm>
        </p:grpSpPr>
        <p:sp>
          <p:nvSpPr>
            <p:cNvPr id="9681" name="Google Shape;9681;p6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4" name="Google Shape;9684;p62"/>
          <p:cNvGrpSpPr/>
          <p:nvPr/>
        </p:nvGrpSpPr>
        <p:grpSpPr>
          <a:xfrm>
            <a:off x="7093910" y="1399238"/>
            <a:ext cx="354107" cy="226974"/>
            <a:chOff x="-26585200" y="2025375"/>
            <a:chExt cx="296150" cy="189825"/>
          </a:xfrm>
        </p:grpSpPr>
        <p:sp>
          <p:nvSpPr>
            <p:cNvPr id="9685" name="Google Shape;9685;p6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0" name="Google Shape;9690;p62"/>
          <p:cNvGrpSpPr/>
          <p:nvPr/>
        </p:nvGrpSpPr>
        <p:grpSpPr>
          <a:xfrm>
            <a:off x="7094373" y="1783461"/>
            <a:ext cx="353180" cy="353180"/>
            <a:chOff x="-26584425" y="2340425"/>
            <a:chExt cx="295375" cy="295375"/>
          </a:xfrm>
        </p:grpSpPr>
        <p:sp>
          <p:nvSpPr>
            <p:cNvPr id="9691" name="Google Shape;9691;p6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2"/>
          <p:cNvGrpSpPr/>
          <p:nvPr/>
        </p:nvGrpSpPr>
        <p:grpSpPr>
          <a:xfrm>
            <a:off x="7089202" y="2224555"/>
            <a:ext cx="363523" cy="353419"/>
            <a:chOff x="-26585200" y="2710400"/>
            <a:chExt cx="304025" cy="295575"/>
          </a:xfrm>
        </p:grpSpPr>
        <p:sp>
          <p:nvSpPr>
            <p:cNvPr id="9697" name="Google Shape;9697;p6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6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9" name="Google Shape;9709;p62"/>
          <p:cNvGrpSpPr/>
          <p:nvPr/>
        </p:nvGrpSpPr>
        <p:grpSpPr>
          <a:xfrm>
            <a:off x="5744337" y="2666033"/>
            <a:ext cx="354136" cy="353210"/>
            <a:chOff x="-24709875" y="1970225"/>
            <a:chExt cx="296175" cy="295400"/>
          </a:xfrm>
        </p:grpSpPr>
        <p:sp>
          <p:nvSpPr>
            <p:cNvPr id="9710" name="Google Shape;9710;p6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2"/>
          <p:cNvGrpSpPr/>
          <p:nvPr/>
        </p:nvGrpSpPr>
        <p:grpSpPr>
          <a:xfrm>
            <a:off x="5776352" y="3112911"/>
            <a:ext cx="290107" cy="354107"/>
            <a:chOff x="-24683100" y="2340425"/>
            <a:chExt cx="242625" cy="296150"/>
          </a:xfrm>
        </p:grpSpPr>
        <p:sp>
          <p:nvSpPr>
            <p:cNvPr id="9713" name="Google Shape;9713;p6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7" name="Google Shape;9717;p6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8" name="Google Shape;9718;p62"/>
          <p:cNvGrpSpPr/>
          <p:nvPr/>
        </p:nvGrpSpPr>
        <p:grpSpPr>
          <a:xfrm>
            <a:off x="7982594" y="2666033"/>
            <a:ext cx="360713" cy="353210"/>
            <a:chOff x="-22881800" y="1971800"/>
            <a:chExt cx="301675" cy="295400"/>
          </a:xfrm>
        </p:grpSpPr>
        <p:sp>
          <p:nvSpPr>
            <p:cNvPr id="9719" name="Google Shape;9719;p6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5" name="Google Shape;9725;p6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7" name="Google Shape;9727;p62"/>
          <p:cNvGrpSpPr/>
          <p:nvPr/>
        </p:nvGrpSpPr>
        <p:grpSpPr>
          <a:xfrm>
            <a:off x="5358939" y="2224196"/>
            <a:ext cx="227930" cy="354136"/>
            <a:chOff x="-28043900" y="2701925"/>
            <a:chExt cx="190625" cy="296175"/>
          </a:xfrm>
        </p:grpSpPr>
        <p:sp>
          <p:nvSpPr>
            <p:cNvPr id="9728" name="Google Shape;9728;p6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3" name="Google Shape;9733;p62"/>
          <p:cNvGrpSpPr/>
          <p:nvPr/>
        </p:nvGrpSpPr>
        <p:grpSpPr>
          <a:xfrm>
            <a:off x="7531805" y="1336135"/>
            <a:ext cx="354136" cy="353180"/>
            <a:chOff x="-26215025" y="1971025"/>
            <a:chExt cx="296175" cy="295375"/>
          </a:xfrm>
        </p:grpSpPr>
        <p:sp>
          <p:nvSpPr>
            <p:cNvPr id="9734" name="Google Shape;9734;p6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2" name="Google Shape;9742;p62"/>
          <p:cNvGrpSpPr/>
          <p:nvPr/>
        </p:nvGrpSpPr>
        <p:grpSpPr>
          <a:xfrm>
            <a:off x="7531327" y="1783924"/>
            <a:ext cx="355093" cy="352253"/>
            <a:chOff x="-26215825" y="2341200"/>
            <a:chExt cx="296975" cy="294600"/>
          </a:xfrm>
        </p:grpSpPr>
        <p:sp>
          <p:nvSpPr>
            <p:cNvPr id="9743" name="Google Shape;9743;p6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5" name="Google Shape;9745;p62"/>
          <p:cNvGrpSpPr/>
          <p:nvPr/>
        </p:nvGrpSpPr>
        <p:grpSpPr>
          <a:xfrm>
            <a:off x="7563357" y="2224674"/>
            <a:ext cx="291033" cy="353180"/>
            <a:chOff x="-26179575" y="2710600"/>
            <a:chExt cx="243400" cy="295375"/>
          </a:xfrm>
        </p:grpSpPr>
        <p:sp>
          <p:nvSpPr>
            <p:cNvPr id="9746" name="Google Shape;9746;p6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2"/>
          <p:cNvGrpSpPr/>
          <p:nvPr/>
        </p:nvGrpSpPr>
        <p:grpSpPr>
          <a:xfrm>
            <a:off x="6202417" y="2666048"/>
            <a:ext cx="337187" cy="353180"/>
            <a:chOff x="-24328675" y="1971025"/>
            <a:chExt cx="282000" cy="295375"/>
          </a:xfrm>
        </p:grpSpPr>
        <p:sp>
          <p:nvSpPr>
            <p:cNvPr id="9750" name="Google Shape;9750;p6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2" name="Google Shape;9752;p62"/>
          <p:cNvGrpSpPr/>
          <p:nvPr/>
        </p:nvGrpSpPr>
        <p:grpSpPr>
          <a:xfrm>
            <a:off x="6204778" y="3113374"/>
            <a:ext cx="332464" cy="353180"/>
            <a:chOff x="-24330250" y="2340425"/>
            <a:chExt cx="278050" cy="295375"/>
          </a:xfrm>
        </p:grpSpPr>
        <p:sp>
          <p:nvSpPr>
            <p:cNvPr id="9753" name="Google Shape;9753;p6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0" name="Google Shape;9760;p62"/>
          <p:cNvGrpSpPr/>
          <p:nvPr/>
        </p:nvGrpSpPr>
        <p:grpSpPr>
          <a:xfrm>
            <a:off x="6194420" y="3554587"/>
            <a:ext cx="353180" cy="353180"/>
            <a:chOff x="-24338900" y="2710600"/>
            <a:chExt cx="295375" cy="295375"/>
          </a:xfrm>
        </p:grpSpPr>
        <p:sp>
          <p:nvSpPr>
            <p:cNvPr id="9761" name="Google Shape;9761;p6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2"/>
          <p:cNvGrpSpPr/>
          <p:nvPr/>
        </p:nvGrpSpPr>
        <p:grpSpPr>
          <a:xfrm>
            <a:off x="7985419" y="3113972"/>
            <a:ext cx="355063" cy="351984"/>
            <a:chOff x="-22859750" y="2335900"/>
            <a:chExt cx="296950" cy="294375"/>
          </a:xfrm>
        </p:grpSpPr>
        <p:sp>
          <p:nvSpPr>
            <p:cNvPr id="9764" name="Google Shape;9764;p6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7" name="Google Shape;9767;p62"/>
          <p:cNvGrpSpPr/>
          <p:nvPr/>
        </p:nvGrpSpPr>
        <p:grpSpPr>
          <a:xfrm>
            <a:off x="5764767" y="1336120"/>
            <a:ext cx="311749" cy="353210"/>
            <a:chOff x="-27710725" y="1959200"/>
            <a:chExt cx="260725" cy="295400"/>
          </a:xfrm>
        </p:grpSpPr>
        <p:sp>
          <p:nvSpPr>
            <p:cNvPr id="9768" name="Google Shape;9768;p6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0" name="Google Shape;9770;p62"/>
          <p:cNvGrpSpPr/>
          <p:nvPr/>
        </p:nvGrpSpPr>
        <p:grpSpPr>
          <a:xfrm>
            <a:off x="5742631" y="1844666"/>
            <a:ext cx="356020" cy="230770"/>
            <a:chOff x="-27728850" y="2382950"/>
            <a:chExt cx="297750" cy="193000"/>
          </a:xfrm>
        </p:grpSpPr>
        <p:sp>
          <p:nvSpPr>
            <p:cNvPr id="9771" name="Google Shape;9771;p6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6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6" name="Google Shape;9776;p62"/>
          <p:cNvGrpSpPr/>
          <p:nvPr/>
        </p:nvGrpSpPr>
        <p:grpSpPr>
          <a:xfrm>
            <a:off x="7973975" y="1792877"/>
            <a:ext cx="354136" cy="334348"/>
            <a:chOff x="-25844850" y="2357750"/>
            <a:chExt cx="296175" cy="279625"/>
          </a:xfrm>
        </p:grpSpPr>
        <p:sp>
          <p:nvSpPr>
            <p:cNvPr id="9777" name="Google Shape;9777;p6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3" name="Google Shape;9783;p6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4" name="Google Shape;9784;p62"/>
          <p:cNvGrpSpPr/>
          <p:nvPr/>
        </p:nvGrpSpPr>
        <p:grpSpPr>
          <a:xfrm>
            <a:off x="6702883" y="2666033"/>
            <a:ext cx="228887" cy="353210"/>
            <a:chOff x="-23917525" y="1970225"/>
            <a:chExt cx="191425" cy="295400"/>
          </a:xfrm>
        </p:grpSpPr>
        <p:sp>
          <p:nvSpPr>
            <p:cNvPr id="9785" name="Google Shape;9785;p6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8" name="Google Shape;9788;p62"/>
          <p:cNvGrpSpPr/>
          <p:nvPr/>
        </p:nvGrpSpPr>
        <p:grpSpPr>
          <a:xfrm>
            <a:off x="6658164" y="3112911"/>
            <a:ext cx="318325" cy="354107"/>
            <a:chOff x="-23952175" y="2340425"/>
            <a:chExt cx="266225" cy="296150"/>
          </a:xfrm>
        </p:grpSpPr>
        <p:sp>
          <p:nvSpPr>
            <p:cNvPr id="9789" name="Google Shape;9789;p6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6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62"/>
          <p:cNvGrpSpPr/>
          <p:nvPr/>
        </p:nvGrpSpPr>
        <p:grpSpPr>
          <a:xfrm>
            <a:off x="8043336" y="3553167"/>
            <a:ext cx="239230" cy="356020"/>
            <a:chOff x="-22811700" y="2700350"/>
            <a:chExt cx="200075" cy="297750"/>
          </a:xfrm>
        </p:grpSpPr>
        <p:sp>
          <p:nvSpPr>
            <p:cNvPr id="9793" name="Google Shape;9793;p6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62"/>
          <p:cNvGrpSpPr/>
          <p:nvPr/>
        </p:nvGrpSpPr>
        <p:grpSpPr>
          <a:xfrm>
            <a:off x="6191787" y="1335656"/>
            <a:ext cx="355063" cy="354136"/>
            <a:chOff x="-27358650" y="1961575"/>
            <a:chExt cx="296950" cy="296175"/>
          </a:xfrm>
        </p:grpSpPr>
        <p:sp>
          <p:nvSpPr>
            <p:cNvPr id="9797" name="Google Shape;9797;p6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9" name="Google Shape;9799;p6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1" name="Google Shape;9801;p62"/>
          <p:cNvGrpSpPr/>
          <p:nvPr/>
        </p:nvGrpSpPr>
        <p:grpSpPr>
          <a:xfrm>
            <a:off x="7090357" y="2666048"/>
            <a:ext cx="354136" cy="353180"/>
            <a:chOff x="-23599325" y="1971025"/>
            <a:chExt cx="296175" cy="295375"/>
          </a:xfrm>
        </p:grpSpPr>
        <p:sp>
          <p:nvSpPr>
            <p:cNvPr id="9802" name="Google Shape;9802;p6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4" name="Google Shape;9804;p6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7" name="Google Shape;9807;p62"/>
          <p:cNvGrpSpPr/>
          <p:nvPr/>
        </p:nvGrpSpPr>
        <p:grpSpPr>
          <a:xfrm>
            <a:off x="6634801" y="1335776"/>
            <a:ext cx="360713" cy="353897"/>
            <a:chOff x="-26993200" y="1961775"/>
            <a:chExt cx="301675" cy="295975"/>
          </a:xfrm>
        </p:grpSpPr>
        <p:sp>
          <p:nvSpPr>
            <p:cNvPr id="9808" name="Google Shape;9808;p6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1" name="Google Shape;9811;p62"/>
          <p:cNvGrpSpPr/>
          <p:nvPr/>
        </p:nvGrpSpPr>
        <p:grpSpPr>
          <a:xfrm>
            <a:off x="6659761" y="1783461"/>
            <a:ext cx="310792" cy="353180"/>
            <a:chOff x="-26970350" y="2332550"/>
            <a:chExt cx="259925" cy="295375"/>
          </a:xfrm>
        </p:grpSpPr>
        <p:sp>
          <p:nvSpPr>
            <p:cNvPr id="9812" name="Google Shape;9812;p6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4" name="Google Shape;9814;p62"/>
          <p:cNvGrpSpPr/>
          <p:nvPr/>
        </p:nvGrpSpPr>
        <p:grpSpPr>
          <a:xfrm>
            <a:off x="6639046" y="2256226"/>
            <a:ext cx="352223" cy="290077"/>
            <a:chOff x="-26986100" y="2735800"/>
            <a:chExt cx="294575" cy="242600"/>
          </a:xfrm>
        </p:grpSpPr>
        <p:sp>
          <p:nvSpPr>
            <p:cNvPr id="9815" name="Google Shape;9815;p6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2"/>
          <p:cNvGrpSpPr/>
          <p:nvPr/>
        </p:nvGrpSpPr>
        <p:grpSpPr>
          <a:xfrm>
            <a:off x="7538093" y="2665569"/>
            <a:ext cx="355063" cy="354136"/>
            <a:chOff x="-23229925" y="1970225"/>
            <a:chExt cx="296950" cy="296175"/>
          </a:xfrm>
        </p:grpSpPr>
        <p:sp>
          <p:nvSpPr>
            <p:cNvPr id="9818" name="Google Shape;9818;p6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62"/>
          <p:cNvGrpSpPr/>
          <p:nvPr/>
        </p:nvGrpSpPr>
        <p:grpSpPr>
          <a:xfrm>
            <a:off x="7580466" y="3112432"/>
            <a:ext cx="270318" cy="355063"/>
            <a:chOff x="-23177950" y="2340425"/>
            <a:chExt cx="226075" cy="296950"/>
          </a:xfrm>
        </p:grpSpPr>
        <p:sp>
          <p:nvSpPr>
            <p:cNvPr id="9823" name="Google Shape;9823;p6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62"/>
          <p:cNvGrpSpPr/>
          <p:nvPr/>
        </p:nvGrpSpPr>
        <p:grpSpPr>
          <a:xfrm>
            <a:off x="7538556" y="3554109"/>
            <a:ext cx="354136" cy="354136"/>
            <a:chOff x="-23229150" y="2710600"/>
            <a:chExt cx="296175" cy="296175"/>
          </a:xfrm>
        </p:grpSpPr>
        <p:sp>
          <p:nvSpPr>
            <p:cNvPr id="9826" name="Google Shape;9826;p6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8" name="Google Shape;9828;p6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0" name="Google Shape;9830;p62"/>
          <p:cNvGrpSpPr/>
          <p:nvPr/>
        </p:nvGrpSpPr>
        <p:grpSpPr>
          <a:xfrm>
            <a:off x="4855631" y="3123732"/>
            <a:ext cx="356946" cy="332464"/>
            <a:chOff x="-25477800" y="2357750"/>
            <a:chExt cx="298525" cy="278050"/>
          </a:xfrm>
        </p:grpSpPr>
        <p:sp>
          <p:nvSpPr>
            <p:cNvPr id="9831" name="Google Shape;9831;p6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3" name="Google Shape;9833;p6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5" name="Google Shape;9835;p62"/>
          <p:cNvGrpSpPr/>
          <p:nvPr/>
        </p:nvGrpSpPr>
        <p:grpSpPr>
          <a:xfrm>
            <a:off x="5298265" y="3112911"/>
            <a:ext cx="353180" cy="354107"/>
            <a:chOff x="-25104475" y="2340425"/>
            <a:chExt cx="295375" cy="296150"/>
          </a:xfrm>
        </p:grpSpPr>
        <p:sp>
          <p:nvSpPr>
            <p:cNvPr id="9836" name="Google Shape;9836;p6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6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49"/>
        <p:cNvGrpSpPr/>
        <p:nvPr/>
      </p:nvGrpSpPr>
      <p:grpSpPr>
        <a:xfrm>
          <a:off x="0" y="0"/>
          <a:ext cx="0" cy="0"/>
          <a:chOff x="0" y="0"/>
          <a:chExt cx="0" cy="0"/>
        </a:xfrm>
      </p:grpSpPr>
      <p:sp>
        <p:nvSpPr>
          <p:cNvPr id="9850" name="Google Shape;9850;p6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851" name="Google Shape;9851;p6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852" name="Google Shape;9852;p63"/>
          <p:cNvGrpSpPr/>
          <p:nvPr/>
        </p:nvGrpSpPr>
        <p:grpSpPr>
          <a:xfrm>
            <a:off x="854368" y="1313920"/>
            <a:ext cx="366269" cy="366240"/>
            <a:chOff x="-65131525" y="1914325"/>
            <a:chExt cx="316650" cy="316625"/>
          </a:xfrm>
        </p:grpSpPr>
        <p:sp>
          <p:nvSpPr>
            <p:cNvPr id="9853" name="Google Shape;9853;p6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5" name="Google Shape;9855;p63"/>
          <p:cNvGrpSpPr/>
          <p:nvPr/>
        </p:nvGrpSpPr>
        <p:grpSpPr>
          <a:xfrm>
            <a:off x="854368" y="1794207"/>
            <a:ext cx="366269" cy="366269"/>
            <a:chOff x="-65131525" y="2281350"/>
            <a:chExt cx="316650" cy="316650"/>
          </a:xfrm>
        </p:grpSpPr>
        <p:sp>
          <p:nvSpPr>
            <p:cNvPr id="9856" name="Google Shape;9856;p6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3"/>
          <p:cNvGrpSpPr/>
          <p:nvPr/>
        </p:nvGrpSpPr>
        <p:grpSpPr>
          <a:xfrm>
            <a:off x="857564" y="2259206"/>
            <a:ext cx="359878" cy="367165"/>
            <a:chOff x="-65129950" y="2646800"/>
            <a:chExt cx="311125" cy="317425"/>
          </a:xfrm>
        </p:grpSpPr>
        <p:sp>
          <p:nvSpPr>
            <p:cNvPr id="9859" name="Google Shape;9859;p6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1" name="Google Shape;9861;p63"/>
          <p:cNvGrpSpPr/>
          <p:nvPr/>
        </p:nvGrpSpPr>
        <p:grpSpPr>
          <a:xfrm>
            <a:off x="3060897" y="1312532"/>
            <a:ext cx="368987" cy="369016"/>
            <a:chOff x="-63252250" y="1930850"/>
            <a:chExt cx="319000" cy="319025"/>
          </a:xfrm>
        </p:grpSpPr>
        <p:sp>
          <p:nvSpPr>
            <p:cNvPr id="9862" name="Google Shape;9862;p6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4" name="Google Shape;9864;p6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5" name="Google Shape;9865;p63"/>
          <p:cNvGrpSpPr/>
          <p:nvPr/>
        </p:nvGrpSpPr>
        <p:grpSpPr>
          <a:xfrm>
            <a:off x="3061808" y="2258743"/>
            <a:ext cx="367165" cy="368091"/>
            <a:chOff x="-63250675" y="2664125"/>
            <a:chExt cx="317425" cy="318225"/>
          </a:xfrm>
        </p:grpSpPr>
        <p:sp>
          <p:nvSpPr>
            <p:cNvPr id="9866" name="Google Shape;9866;p6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3"/>
          <p:cNvGrpSpPr/>
          <p:nvPr/>
        </p:nvGrpSpPr>
        <p:grpSpPr>
          <a:xfrm>
            <a:off x="1738471" y="2735150"/>
            <a:ext cx="363522" cy="361266"/>
            <a:chOff x="-61354075" y="1940500"/>
            <a:chExt cx="314275" cy="312325"/>
          </a:xfrm>
        </p:grpSpPr>
        <p:sp>
          <p:nvSpPr>
            <p:cNvPr id="9869" name="Google Shape;9869;p6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3" name="Google Shape;9873;p63"/>
          <p:cNvGrpSpPr/>
          <p:nvPr/>
        </p:nvGrpSpPr>
        <p:grpSpPr>
          <a:xfrm>
            <a:off x="1737098" y="3183702"/>
            <a:ext cx="366269" cy="336195"/>
            <a:chOff x="-61354875" y="2322300"/>
            <a:chExt cx="316650" cy="290650"/>
          </a:xfrm>
        </p:grpSpPr>
        <p:sp>
          <p:nvSpPr>
            <p:cNvPr id="9874" name="Google Shape;9874;p6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7" name="Google Shape;9877;p63"/>
          <p:cNvGrpSpPr/>
          <p:nvPr/>
        </p:nvGrpSpPr>
        <p:grpSpPr>
          <a:xfrm>
            <a:off x="1737098" y="3611266"/>
            <a:ext cx="366269" cy="366269"/>
            <a:chOff x="-61354875" y="2671225"/>
            <a:chExt cx="316650" cy="316650"/>
          </a:xfrm>
        </p:grpSpPr>
        <p:sp>
          <p:nvSpPr>
            <p:cNvPr id="9878" name="Google Shape;9878;p6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3" name="Google Shape;9883;p63"/>
          <p:cNvGrpSpPr/>
          <p:nvPr/>
        </p:nvGrpSpPr>
        <p:grpSpPr>
          <a:xfrm>
            <a:off x="3952502" y="2731001"/>
            <a:ext cx="368987" cy="369566"/>
            <a:chOff x="-59502375" y="1904375"/>
            <a:chExt cx="319000" cy="319500"/>
          </a:xfrm>
        </p:grpSpPr>
        <p:sp>
          <p:nvSpPr>
            <p:cNvPr id="9884" name="Google Shape;9884;p6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6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6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63"/>
          <p:cNvGrpSpPr/>
          <p:nvPr/>
        </p:nvGrpSpPr>
        <p:grpSpPr>
          <a:xfrm>
            <a:off x="1298621" y="1315207"/>
            <a:ext cx="368987" cy="363666"/>
            <a:chOff x="-64774725" y="1916550"/>
            <a:chExt cx="319000" cy="314400"/>
          </a:xfrm>
        </p:grpSpPr>
        <p:sp>
          <p:nvSpPr>
            <p:cNvPr id="9888" name="Google Shape;9888;p6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63"/>
          <p:cNvGrpSpPr/>
          <p:nvPr/>
        </p:nvGrpSpPr>
        <p:grpSpPr>
          <a:xfrm>
            <a:off x="1299979" y="1792386"/>
            <a:ext cx="366269" cy="369913"/>
            <a:chOff x="-64764500" y="2280550"/>
            <a:chExt cx="316650" cy="319800"/>
          </a:xfrm>
        </p:grpSpPr>
        <p:sp>
          <p:nvSpPr>
            <p:cNvPr id="9891" name="Google Shape;9891;p6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3" name="Google Shape;9893;p6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3"/>
          <p:cNvGrpSpPr/>
          <p:nvPr/>
        </p:nvGrpSpPr>
        <p:grpSpPr>
          <a:xfrm>
            <a:off x="3512023" y="1352163"/>
            <a:ext cx="365344" cy="289753"/>
            <a:chOff x="-62882850" y="1999375"/>
            <a:chExt cx="315850" cy="250500"/>
          </a:xfrm>
        </p:grpSpPr>
        <p:sp>
          <p:nvSpPr>
            <p:cNvPr id="9895" name="Google Shape;9895;p6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7" name="Google Shape;9897;p63"/>
          <p:cNvGrpSpPr/>
          <p:nvPr/>
        </p:nvGrpSpPr>
        <p:grpSpPr>
          <a:xfrm>
            <a:off x="3503362" y="1793745"/>
            <a:ext cx="382665" cy="367194"/>
            <a:chOff x="-62890750" y="2296300"/>
            <a:chExt cx="330825" cy="317450"/>
          </a:xfrm>
        </p:grpSpPr>
        <p:sp>
          <p:nvSpPr>
            <p:cNvPr id="9898" name="Google Shape;9898;p6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3"/>
          <p:cNvGrpSpPr/>
          <p:nvPr/>
        </p:nvGrpSpPr>
        <p:grpSpPr>
          <a:xfrm>
            <a:off x="3512023" y="2259206"/>
            <a:ext cx="365344" cy="367165"/>
            <a:chOff x="-62882850" y="2664925"/>
            <a:chExt cx="315850" cy="317425"/>
          </a:xfrm>
        </p:grpSpPr>
        <p:sp>
          <p:nvSpPr>
            <p:cNvPr id="9902" name="Google Shape;9902;p6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4" name="Google Shape;9904;p6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5" name="Google Shape;9905;p63"/>
          <p:cNvGrpSpPr/>
          <p:nvPr/>
        </p:nvGrpSpPr>
        <p:grpSpPr>
          <a:xfrm>
            <a:off x="2183172" y="3171846"/>
            <a:ext cx="366269" cy="359907"/>
            <a:chOff x="-60988625" y="2310475"/>
            <a:chExt cx="316650" cy="311150"/>
          </a:xfrm>
        </p:grpSpPr>
        <p:sp>
          <p:nvSpPr>
            <p:cNvPr id="9906" name="Google Shape;9906;p6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2" name="Google Shape;9912;p63"/>
          <p:cNvGrpSpPr/>
          <p:nvPr/>
        </p:nvGrpSpPr>
        <p:grpSpPr>
          <a:xfrm>
            <a:off x="2183634" y="3610009"/>
            <a:ext cx="365344" cy="368785"/>
            <a:chOff x="-60987050" y="2671400"/>
            <a:chExt cx="315850" cy="318825"/>
          </a:xfrm>
        </p:grpSpPr>
        <p:sp>
          <p:nvSpPr>
            <p:cNvPr id="9913" name="Google Shape;9913;p6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3"/>
          <p:cNvGrpSpPr/>
          <p:nvPr/>
        </p:nvGrpSpPr>
        <p:grpSpPr>
          <a:xfrm>
            <a:off x="3952500" y="3172771"/>
            <a:ext cx="368987" cy="358056"/>
            <a:chOff x="-59481900" y="2290800"/>
            <a:chExt cx="319000" cy="309550"/>
          </a:xfrm>
        </p:grpSpPr>
        <p:sp>
          <p:nvSpPr>
            <p:cNvPr id="9916" name="Google Shape;9916;p6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63"/>
          <p:cNvGrpSpPr/>
          <p:nvPr/>
        </p:nvGrpSpPr>
        <p:grpSpPr>
          <a:xfrm>
            <a:off x="1741805" y="1313544"/>
            <a:ext cx="368987" cy="366992"/>
            <a:chOff x="-64401400" y="1914475"/>
            <a:chExt cx="319000" cy="317275"/>
          </a:xfrm>
        </p:grpSpPr>
        <p:sp>
          <p:nvSpPr>
            <p:cNvPr id="9923" name="Google Shape;9923;p6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6" name="Google Shape;9926;p63"/>
          <p:cNvGrpSpPr/>
          <p:nvPr/>
        </p:nvGrpSpPr>
        <p:grpSpPr>
          <a:xfrm>
            <a:off x="1806493" y="1794583"/>
            <a:ext cx="239610" cy="365517"/>
            <a:chOff x="-64343900" y="2282125"/>
            <a:chExt cx="207150" cy="316000"/>
          </a:xfrm>
        </p:grpSpPr>
        <p:sp>
          <p:nvSpPr>
            <p:cNvPr id="9927" name="Google Shape;9927;p6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9" name="Google Shape;9929;p6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63"/>
          <p:cNvGrpSpPr/>
          <p:nvPr/>
        </p:nvGrpSpPr>
        <p:grpSpPr>
          <a:xfrm>
            <a:off x="3986941" y="1313804"/>
            <a:ext cx="318873" cy="366471"/>
            <a:chOff x="-62496925" y="1931475"/>
            <a:chExt cx="275675" cy="316825"/>
          </a:xfrm>
        </p:grpSpPr>
        <p:sp>
          <p:nvSpPr>
            <p:cNvPr id="9931" name="Google Shape;9931;p6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3"/>
          <p:cNvGrpSpPr/>
          <p:nvPr/>
        </p:nvGrpSpPr>
        <p:grpSpPr>
          <a:xfrm>
            <a:off x="3963691" y="1793629"/>
            <a:ext cx="365373" cy="367426"/>
            <a:chOff x="-62516625" y="2297875"/>
            <a:chExt cx="315875" cy="317650"/>
          </a:xfrm>
        </p:grpSpPr>
        <p:sp>
          <p:nvSpPr>
            <p:cNvPr id="9934" name="Google Shape;9934;p6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63"/>
          <p:cNvGrpSpPr/>
          <p:nvPr/>
        </p:nvGrpSpPr>
        <p:grpSpPr>
          <a:xfrm>
            <a:off x="3962332" y="2275588"/>
            <a:ext cx="368091" cy="334402"/>
            <a:chOff x="-62518200" y="2692475"/>
            <a:chExt cx="318225" cy="289100"/>
          </a:xfrm>
        </p:grpSpPr>
        <p:sp>
          <p:nvSpPr>
            <p:cNvPr id="9937" name="Google Shape;9937;p6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3"/>
          <p:cNvGrpSpPr/>
          <p:nvPr/>
        </p:nvGrpSpPr>
        <p:grpSpPr>
          <a:xfrm>
            <a:off x="2648986" y="2733112"/>
            <a:ext cx="309793" cy="365344"/>
            <a:chOff x="-60597975" y="1939525"/>
            <a:chExt cx="267825" cy="315850"/>
          </a:xfrm>
        </p:grpSpPr>
        <p:sp>
          <p:nvSpPr>
            <p:cNvPr id="9940" name="Google Shape;9940;p6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63"/>
          <p:cNvGrpSpPr/>
          <p:nvPr/>
        </p:nvGrpSpPr>
        <p:grpSpPr>
          <a:xfrm>
            <a:off x="2619389" y="3167537"/>
            <a:ext cx="368987" cy="368525"/>
            <a:chOff x="-60620800" y="2304600"/>
            <a:chExt cx="319000" cy="318600"/>
          </a:xfrm>
        </p:grpSpPr>
        <p:sp>
          <p:nvSpPr>
            <p:cNvPr id="9943" name="Google Shape;9943;p6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3"/>
          <p:cNvGrpSpPr/>
          <p:nvPr/>
        </p:nvGrpSpPr>
        <p:grpSpPr>
          <a:xfrm>
            <a:off x="2620748" y="3663188"/>
            <a:ext cx="366269" cy="262426"/>
            <a:chOff x="-60621600" y="2716100"/>
            <a:chExt cx="316650" cy="226875"/>
          </a:xfrm>
        </p:grpSpPr>
        <p:sp>
          <p:nvSpPr>
            <p:cNvPr id="9947" name="Google Shape;9947;p6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63"/>
          <p:cNvGrpSpPr/>
          <p:nvPr/>
        </p:nvGrpSpPr>
        <p:grpSpPr>
          <a:xfrm>
            <a:off x="3957965" y="3611281"/>
            <a:ext cx="358056" cy="366240"/>
            <a:chOff x="-59475600" y="2658625"/>
            <a:chExt cx="309550" cy="316625"/>
          </a:xfrm>
        </p:grpSpPr>
        <p:sp>
          <p:nvSpPr>
            <p:cNvPr id="9950" name="Google Shape;9950;p6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3"/>
          <p:cNvGrpSpPr/>
          <p:nvPr/>
        </p:nvGrpSpPr>
        <p:grpSpPr>
          <a:xfrm>
            <a:off x="2233086" y="2259206"/>
            <a:ext cx="263294" cy="367165"/>
            <a:chOff x="-63987100" y="2646800"/>
            <a:chExt cx="227625" cy="317425"/>
          </a:xfrm>
        </p:grpSpPr>
        <p:sp>
          <p:nvSpPr>
            <p:cNvPr id="9960" name="Google Shape;9960;p6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63"/>
          <p:cNvGrpSpPr/>
          <p:nvPr/>
        </p:nvGrpSpPr>
        <p:grpSpPr>
          <a:xfrm>
            <a:off x="852428" y="2730827"/>
            <a:ext cx="358056" cy="369913"/>
            <a:chOff x="-62148000" y="1930075"/>
            <a:chExt cx="309550" cy="319800"/>
          </a:xfrm>
        </p:grpSpPr>
        <p:sp>
          <p:nvSpPr>
            <p:cNvPr id="9963" name="Google Shape;9963;p6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5" name="Google Shape;9965;p63"/>
          <p:cNvGrpSpPr/>
          <p:nvPr/>
        </p:nvGrpSpPr>
        <p:grpSpPr>
          <a:xfrm>
            <a:off x="849695" y="3169113"/>
            <a:ext cx="363522" cy="365373"/>
            <a:chOff x="-62150375" y="2297875"/>
            <a:chExt cx="314275" cy="315875"/>
          </a:xfrm>
        </p:grpSpPr>
        <p:sp>
          <p:nvSpPr>
            <p:cNvPr id="9966" name="Google Shape;9966;p6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63"/>
          <p:cNvGrpSpPr/>
          <p:nvPr/>
        </p:nvGrpSpPr>
        <p:grpSpPr>
          <a:xfrm>
            <a:off x="848322" y="3610356"/>
            <a:ext cx="366269" cy="368091"/>
            <a:chOff x="-62150375" y="2664925"/>
            <a:chExt cx="316650" cy="318225"/>
          </a:xfrm>
        </p:grpSpPr>
        <p:sp>
          <p:nvSpPr>
            <p:cNvPr id="9972" name="Google Shape;9972;p6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6" name="Google Shape;9976;p63"/>
          <p:cNvGrpSpPr/>
          <p:nvPr/>
        </p:nvGrpSpPr>
        <p:grpSpPr>
          <a:xfrm>
            <a:off x="3065911" y="2731333"/>
            <a:ext cx="367165" cy="368901"/>
            <a:chOff x="-60254550" y="1938025"/>
            <a:chExt cx="317425" cy="318925"/>
          </a:xfrm>
        </p:grpSpPr>
        <p:sp>
          <p:nvSpPr>
            <p:cNvPr id="9977" name="Google Shape;9977;p6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3"/>
          <p:cNvGrpSpPr/>
          <p:nvPr/>
        </p:nvGrpSpPr>
        <p:grpSpPr>
          <a:xfrm>
            <a:off x="3094149" y="3609907"/>
            <a:ext cx="310690" cy="368987"/>
            <a:chOff x="-60232500" y="2671225"/>
            <a:chExt cx="268600" cy="319000"/>
          </a:xfrm>
        </p:grpSpPr>
        <p:sp>
          <p:nvSpPr>
            <p:cNvPr id="9982" name="Google Shape;9982;p6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3"/>
          <p:cNvGrpSpPr/>
          <p:nvPr/>
        </p:nvGrpSpPr>
        <p:grpSpPr>
          <a:xfrm>
            <a:off x="2179643" y="4058541"/>
            <a:ext cx="365373" cy="368987"/>
            <a:chOff x="-59100700" y="1911950"/>
            <a:chExt cx="315875" cy="319000"/>
          </a:xfrm>
        </p:grpSpPr>
        <p:sp>
          <p:nvSpPr>
            <p:cNvPr id="9985" name="Google Shape;9985;p6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5" name="Google Shape;9995;p63"/>
          <p:cNvGrpSpPr/>
          <p:nvPr/>
        </p:nvGrpSpPr>
        <p:grpSpPr>
          <a:xfrm>
            <a:off x="2621810" y="1314021"/>
            <a:ext cx="379918" cy="366038"/>
            <a:chOff x="-63665750" y="1914325"/>
            <a:chExt cx="328450" cy="316450"/>
          </a:xfrm>
        </p:grpSpPr>
        <p:sp>
          <p:nvSpPr>
            <p:cNvPr id="9996" name="Google Shape;9996;p6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3"/>
          <p:cNvGrpSpPr/>
          <p:nvPr/>
        </p:nvGrpSpPr>
        <p:grpSpPr>
          <a:xfrm>
            <a:off x="2626814" y="1793065"/>
            <a:ext cx="369913" cy="368554"/>
            <a:chOff x="-63666550" y="2278975"/>
            <a:chExt cx="319800" cy="318625"/>
          </a:xfrm>
        </p:grpSpPr>
        <p:sp>
          <p:nvSpPr>
            <p:cNvPr id="9999" name="Google Shape;9999;p6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1" name="Google Shape;10001;p63"/>
          <p:cNvGrpSpPr/>
          <p:nvPr/>
        </p:nvGrpSpPr>
        <p:grpSpPr>
          <a:xfrm>
            <a:off x="2624081" y="2259090"/>
            <a:ext cx="375378" cy="367397"/>
            <a:chOff x="-63669700" y="2646600"/>
            <a:chExt cx="324525" cy="317625"/>
          </a:xfrm>
        </p:grpSpPr>
        <p:sp>
          <p:nvSpPr>
            <p:cNvPr id="10002" name="Google Shape;10002;p6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4" name="Google Shape;10004;p63"/>
          <p:cNvGrpSpPr/>
          <p:nvPr/>
        </p:nvGrpSpPr>
        <p:grpSpPr>
          <a:xfrm>
            <a:off x="1286361" y="2732418"/>
            <a:ext cx="366269" cy="366732"/>
            <a:chOff x="-61784125" y="1931250"/>
            <a:chExt cx="316650" cy="317050"/>
          </a:xfrm>
        </p:grpSpPr>
        <p:sp>
          <p:nvSpPr>
            <p:cNvPr id="10005" name="Google Shape;10005;p6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63"/>
          <p:cNvGrpSpPr/>
          <p:nvPr/>
        </p:nvGrpSpPr>
        <p:grpSpPr>
          <a:xfrm>
            <a:off x="1286360" y="3168665"/>
            <a:ext cx="366269" cy="366269"/>
            <a:chOff x="-61783350" y="2297100"/>
            <a:chExt cx="316650" cy="316650"/>
          </a:xfrm>
        </p:grpSpPr>
        <p:sp>
          <p:nvSpPr>
            <p:cNvPr id="10010" name="Google Shape;10010;p6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2" name="Google Shape;10012;p63"/>
          <p:cNvGrpSpPr/>
          <p:nvPr/>
        </p:nvGrpSpPr>
        <p:grpSpPr>
          <a:xfrm>
            <a:off x="1286360" y="3609748"/>
            <a:ext cx="366269" cy="369305"/>
            <a:chOff x="-61782550" y="2664925"/>
            <a:chExt cx="316650" cy="319275"/>
          </a:xfrm>
        </p:grpSpPr>
        <p:sp>
          <p:nvSpPr>
            <p:cNvPr id="10013" name="Google Shape;10013;p6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6" name="Google Shape;10016;p63"/>
          <p:cNvGrpSpPr/>
          <p:nvPr/>
        </p:nvGrpSpPr>
        <p:grpSpPr>
          <a:xfrm>
            <a:off x="3508137" y="2741136"/>
            <a:ext cx="367165" cy="349294"/>
            <a:chOff x="-59889100" y="1945025"/>
            <a:chExt cx="317425" cy="301975"/>
          </a:xfrm>
        </p:grpSpPr>
        <p:sp>
          <p:nvSpPr>
            <p:cNvPr id="10017" name="Google Shape;10017;p6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1" name="Google Shape;10021;p63"/>
          <p:cNvGrpSpPr/>
          <p:nvPr/>
        </p:nvGrpSpPr>
        <p:grpSpPr>
          <a:xfrm>
            <a:off x="3040249" y="3168589"/>
            <a:ext cx="366648" cy="366420"/>
            <a:chOff x="6479471" y="2079003"/>
            <a:chExt cx="348923" cy="348706"/>
          </a:xfrm>
        </p:grpSpPr>
        <p:sp>
          <p:nvSpPr>
            <p:cNvPr id="10022" name="Google Shape;10022;p6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3" name="Google Shape;10023;p63"/>
            <p:cNvGrpSpPr/>
            <p:nvPr/>
          </p:nvGrpSpPr>
          <p:grpSpPr>
            <a:xfrm>
              <a:off x="6520582" y="2079003"/>
              <a:ext cx="307811" cy="348706"/>
              <a:chOff x="-60218325" y="2304850"/>
              <a:chExt cx="279625" cy="316775"/>
            </a:xfrm>
          </p:grpSpPr>
          <p:sp>
            <p:nvSpPr>
              <p:cNvPr id="10024" name="Google Shape;10024;p6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31" name="Google Shape;10031;p6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2" name="Google Shape;10032;p63"/>
          <p:cNvGrpSpPr/>
          <p:nvPr/>
        </p:nvGrpSpPr>
        <p:grpSpPr>
          <a:xfrm>
            <a:off x="3507226" y="3611671"/>
            <a:ext cx="368987" cy="365459"/>
            <a:chOff x="-59889100" y="2671925"/>
            <a:chExt cx="319000" cy="315950"/>
          </a:xfrm>
        </p:grpSpPr>
        <p:sp>
          <p:nvSpPr>
            <p:cNvPr id="10033" name="Google Shape;10033;p6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63"/>
          <p:cNvGrpSpPr/>
          <p:nvPr/>
        </p:nvGrpSpPr>
        <p:grpSpPr>
          <a:xfrm>
            <a:off x="2620204" y="4054176"/>
            <a:ext cx="367165" cy="366269"/>
            <a:chOff x="-59092025" y="2296300"/>
            <a:chExt cx="317425" cy="316650"/>
          </a:xfrm>
        </p:grpSpPr>
        <p:sp>
          <p:nvSpPr>
            <p:cNvPr id="10038" name="Google Shape;10038;p6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63"/>
          <p:cNvGrpSpPr/>
          <p:nvPr/>
        </p:nvGrpSpPr>
        <p:grpSpPr>
          <a:xfrm>
            <a:off x="4865611" y="1305095"/>
            <a:ext cx="353174" cy="347599"/>
            <a:chOff x="683125" y="1955275"/>
            <a:chExt cx="299325" cy="294600"/>
          </a:xfrm>
        </p:grpSpPr>
        <p:sp>
          <p:nvSpPr>
            <p:cNvPr id="10041" name="Google Shape;10041;p6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63"/>
          <p:cNvGrpSpPr/>
          <p:nvPr/>
        </p:nvGrpSpPr>
        <p:grpSpPr>
          <a:xfrm>
            <a:off x="4866541" y="1755653"/>
            <a:ext cx="351315" cy="349486"/>
            <a:chOff x="685475" y="2318350"/>
            <a:chExt cx="297750" cy="296200"/>
          </a:xfrm>
        </p:grpSpPr>
        <p:sp>
          <p:nvSpPr>
            <p:cNvPr id="10046" name="Google Shape;10046;p6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63"/>
          <p:cNvGrpSpPr/>
          <p:nvPr/>
        </p:nvGrpSpPr>
        <p:grpSpPr>
          <a:xfrm>
            <a:off x="7094699" y="1304859"/>
            <a:ext cx="309517" cy="348071"/>
            <a:chOff x="2523000" y="1954875"/>
            <a:chExt cx="262325" cy="295000"/>
          </a:xfrm>
        </p:grpSpPr>
        <p:sp>
          <p:nvSpPr>
            <p:cNvPr id="10050" name="Google Shape;10050;p6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63"/>
          <p:cNvGrpSpPr/>
          <p:nvPr/>
        </p:nvGrpSpPr>
        <p:grpSpPr>
          <a:xfrm>
            <a:off x="7073800" y="1756125"/>
            <a:ext cx="351315" cy="348542"/>
            <a:chOff x="2508825" y="2318350"/>
            <a:chExt cx="297750" cy="295400"/>
          </a:xfrm>
        </p:grpSpPr>
        <p:sp>
          <p:nvSpPr>
            <p:cNvPr id="10053" name="Google Shape;10053;p6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6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6" name="Google Shape;10056;p63"/>
          <p:cNvGrpSpPr/>
          <p:nvPr/>
        </p:nvGrpSpPr>
        <p:grpSpPr>
          <a:xfrm>
            <a:off x="5747373" y="2670178"/>
            <a:ext cx="347599" cy="348513"/>
            <a:chOff x="4321150" y="1946600"/>
            <a:chExt cx="294600" cy="295375"/>
          </a:xfrm>
        </p:grpSpPr>
        <p:sp>
          <p:nvSpPr>
            <p:cNvPr id="10057" name="Google Shape;10057;p6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0" name="Google Shape;10060;p6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4" name="Google Shape;10064;p63"/>
          <p:cNvGrpSpPr/>
          <p:nvPr/>
        </p:nvGrpSpPr>
        <p:grpSpPr>
          <a:xfrm>
            <a:off x="5309921" y="1756125"/>
            <a:ext cx="352230" cy="348542"/>
            <a:chOff x="1049375" y="2318350"/>
            <a:chExt cx="298525" cy="295400"/>
          </a:xfrm>
        </p:grpSpPr>
        <p:sp>
          <p:nvSpPr>
            <p:cNvPr id="10065" name="Google Shape;10065;p6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9" name="Google Shape;10069;p63"/>
          <p:cNvGrpSpPr/>
          <p:nvPr/>
        </p:nvGrpSpPr>
        <p:grpSpPr>
          <a:xfrm>
            <a:off x="5310393" y="2196576"/>
            <a:ext cx="351286" cy="351286"/>
            <a:chOff x="1049375" y="2680675"/>
            <a:chExt cx="297725" cy="297725"/>
          </a:xfrm>
        </p:grpSpPr>
        <p:sp>
          <p:nvSpPr>
            <p:cNvPr id="10070" name="Google Shape;10070;p6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63"/>
          <p:cNvGrpSpPr/>
          <p:nvPr/>
        </p:nvGrpSpPr>
        <p:grpSpPr>
          <a:xfrm>
            <a:off x="7523845" y="1304623"/>
            <a:ext cx="348513" cy="348542"/>
            <a:chOff x="2872725" y="1954475"/>
            <a:chExt cx="295375" cy="295400"/>
          </a:xfrm>
        </p:grpSpPr>
        <p:sp>
          <p:nvSpPr>
            <p:cNvPr id="10073" name="Google Shape;10073;p6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6" name="Google Shape;10076;p63"/>
          <p:cNvGrpSpPr/>
          <p:nvPr/>
        </p:nvGrpSpPr>
        <p:grpSpPr>
          <a:xfrm>
            <a:off x="7545216" y="1755196"/>
            <a:ext cx="305771" cy="350401"/>
            <a:chOff x="2890050" y="2318350"/>
            <a:chExt cx="259150" cy="296975"/>
          </a:xfrm>
        </p:grpSpPr>
        <p:sp>
          <p:nvSpPr>
            <p:cNvPr id="10077" name="Google Shape;10077;p6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79" name="Google Shape;10079;p6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0" name="Google Shape;10080;p63"/>
          <p:cNvGrpSpPr/>
          <p:nvPr/>
        </p:nvGrpSpPr>
        <p:grpSpPr>
          <a:xfrm>
            <a:off x="6187732" y="2670650"/>
            <a:ext cx="347569" cy="347569"/>
            <a:chOff x="4685050" y="1945825"/>
            <a:chExt cx="294575" cy="294575"/>
          </a:xfrm>
        </p:grpSpPr>
        <p:sp>
          <p:nvSpPr>
            <p:cNvPr id="10081" name="Google Shape;10081;p6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6" name="Google Shape;10086;p6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63"/>
          <p:cNvGrpSpPr/>
          <p:nvPr/>
        </p:nvGrpSpPr>
        <p:grpSpPr>
          <a:xfrm>
            <a:off x="7958004" y="3159625"/>
            <a:ext cx="348513" cy="347599"/>
            <a:chOff x="6131900" y="2301825"/>
            <a:chExt cx="295375" cy="294600"/>
          </a:xfrm>
        </p:grpSpPr>
        <p:sp>
          <p:nvSpPr>
            <p:cNvPr id="10089" name="Google Shape;10089;p6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3"/>
          <p:cNvGrpSpPr/>
          <p:nvPr/>
        </p:nvGrpSpPr>
        <p:grpSpPr>
          <a:xfrm>
            <a:off x="5753997" y="1304166"/>
            <a:ext cx="351315" cy="349457"/>
            <a:chOff x="1412450" y="1954475"/>
            <a:chExt cx="297750" cy="296175"/>
          </a:xfrm>
        </p:grpSpPr>
        <p:sp>
          <p:nvSpPr>
            <p:cNvPr id="10094" name="Google Shape;10094;p6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6" name="Google Shape;10096;p6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7" name="Google Shape;10097;p63"/>
          <p:cNvGrpSpPr/>
          <p:nvPr/>
        </p:nvGrpSpPr>
        <p:grpSpPr>
          <a:xfrm>
            <a:off x="5753997" y="2196694"/>
            <a:ext cx="351315" cy="351050"/>
            <a:chOff x="1413250" y="2680675"/>
            <a:chExt cx="297750" cy="297525"/>
          </a:xfrm>
        </p:grpSpPr>
        <p:sp>
          <p:nvSpPr>
            <p:cNvPr id="10098" name="Google Shape;10098;p6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2" name="Google Shape;10102;p6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5" name="Google Shape;10105;p63"/>
          <p:cNvGrpSpPr/>
          <p:nvPr/>
        </p:nvGrpSpPr>
        <p:grpSpPr>
          <a:xfrm>
            <a:off x="6630407" y="2670311"/>
            <a:ext cx="350371" cy="348247"/>
            <a:chOff x="5045775" y="1946400"/>
            <a:chExt cx="296950" cy="295150"/>
          </a:xfrm>
        </p:grpSpPr>
        <p:sp>
          <p:nvSpPr>
            <p:cNvPr id="10106" name="Google Shape;10106;p6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3"/>
          <p:cNvGrpSpPr/>
          <p:nvPr/>
        </p:nvGrpSpPr>
        <p:grpSpPr>
          <a:xfrm>
            <a:off x="6629006" y="3179138"/>
            <a:ext cx="353174" cy="308573"/>
            <a:chOff x="5046550" y="2327025"/>
            <a:chExt cx="299325" cy="261525"/>
          </a:xfrm>
        </p:grpSpPr>
        <p:sp>
          <p:nvSpPr>
            <p:cNvPr id="10109" name="Google Shape;10109;p6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2" name="Google Shape;10112;p6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3" name="Google Shape;10113;p63"/>
          <p:cNvGrpSpPr/>
          <p:nvPr/>
        </p:nvGrpSpPr>
        <p:grpSpPr>
          <a:xfrm>
            <a:off x="7956604" y="3608476"/>
            <a:ext cx="351315" cy="348513"/>
            <a:chOff x="6167350" y="2672800"/>
            <a:chExt cx="297750" cy="295375"/>
          </a:xfrm>
        </p:grpSpPr>
        <p:sp>
          <p:nvSpPr>
            <p:cNvPr id="10114" name="Google Shape;10114;p6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9" name="Google Shape;10119;p63"/>
          <p:cNvGrpSpPr/>
          <p:nvPr/>
        </p:nvGrpSpPr>
        <p:grpSpPr>
          <a:xfrm>
            <a:off x="6197601" y="1303709"/>
            <a:ext cx="347599" cy="350371"/>
            <a:chOff x="1777925" y="1953700"/>
            <a:chExt cx="294600" cy="296950"/>
          </a:xfrm>
        </p:grpSpPr>
        <p:sp>
          <p:nvSpPr>
            <p:cNvPr id="10120" name="Google Shape;10120;p6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4" name="Google Shape;10124;p63"/>
          <p:cNvGrpSpPr/>
          <p:nvPr/>
        </p:nvGrpSpPr>
        <p:grpSpPr>
          <a:xfrm>
            <a:off x="6213411" y="1756597"/>
            <a:ext cx="315977" cy="347599"/>
            <a:chOff x="1790525" y="2319150"/>
            <a:chExt cx="267800" cy="294600"/>
          </a:xfrm>
        </p:grpSpPr>
        <p:sp>
          <p:nvSpPr>
            <p:cNvPr id="10125" name="Google Shape;10125;p6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7" name="Google Shape;10127;p6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8" name="Google Shape;10128;p63"/>
          <p:cNvGrpSpPr/>
          <p:nvPr/>
        </p:nvGrpSpPr>
        <p:grpSpPr>
          <a:xfrm>
            <a:off x="4866386" y="2670163"/>
            <a:ext cx="349457" cy="348542"/>
            <a:chOff x="3599700" y="1954475"/>
            <a:chExt cx="296175" cy="295400"/>
          </a:xfrm>
        </p:grpSpPr>
        <p:sp>
          <p:nvSpPr>
            <p:cNvPr id="10129" name="Google Shape;10129;p6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3"/>
          <p:cNvGrpSpPr/>
          <p:nvPr/>
        </p:nvGrpSpPr>
        <p:grpSpPr>
          <a:xfrm>
            <a:off x="4867316" y="3159626"/>
            <a:ext cx="347599" cy="347599"/>
            <a:chOff x="3601275" y="2319150"/>
            <a:chExt cx="294600" cy="294600"/>
          </a:xfrm>
        </p:grpSpPr>
        <p:sp>
          <p:nvSpPr>
            <p:cNvPr id="10133" name="Google Shape;10133;p6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5" name="Google Shape;10135;p6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6" name="Google Shape;10136;p63"/>
          <p:cNvGrpSpPr/>
          <p:nvPr/>
        </p:nvGrpSpPr>
        <p:grpSpPr>
          <a:xfrm>
            <a:off x="7087019" y="2669721"/>
            <a:ext cx="328071" cy="349427"/>
            <a:chOff x="5421475" y="1945825"/>
            <a:chExt cx="278050" cy="296150"/>
          </a:xfrm>
        </p:grpSpPr>
        <p:sp>
          <p:nvSpPr>
            <p:cNvPr id="10137" name="Google Shape;10137;p6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5" name="Google Shape;10145;p6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6" name="Google Shape;10146;p63"/>
          <p:cNvGrpSpPr/>
          <p:nvPr/>
        </p:nvGrpSpPr>
        <p:grpSpPr>
          <a:xfrm>
            <a:off x="7075869" y="3670273"/>
            <a:ext cx="350371" cy="224918"/>
            <a:chOff x="5411225" y="2726350"/>
            <a:chExt cx="296950" cy="190625"/>
          </a:xfrm>
        </p:grpSpPr>
        <p:sp>
          <p:nvSpPr>
            <p:cNvPr id="10147" name="Google Shape;10147;p6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9" name="Google Shape;10149;p63"/>
          <p:cNvGrpSpPr/>
          <p:nvPr/>
        </p:nvGrpSpPr>
        <p:grpSpPr>
          <a:xfrm>
            <a:off x="6185904" y="4059546"/>
            <a:ext cx="351286" cy="326390"/>
            <a:chOff x="6524150" y="1938725"/>
            <a:chExt cx="297725" cy="276625"/>
          </a:xfrm>
        </p:grpSpPr>
        <p:sp>
          <p:nvSpPr>
            <p:cNvPr id="10150" name="Google Shape;10150;p6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4" name="Google Shape;10154;p63"/>
          <p:cNvGrpSpPr/>
          <p:nvPr/>
        </p:nvGrpSpPr>
        <p:grpSpPr>
          <a:xfrm>
            <a:off x="6631047" y="1756007"/>
            <a:ext cx="363380" cy="348778"/>
            <a:chOff x="2140225" y="2318650"/>
            <a:chExt cx="307975" cy="295600"/>
          </a:xfrm>
        </p:grpSpPr>
        <p:sp>
          <p:nvSpPr>
            <p:cNvPr id="10155" name="Google Shape;10155;p6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7" name="Google Shape;10157;p63"/>
          <p:cNvGrpSpPr/>
          <p:nvPr/>
        </p:nvGrpSpPr>
        <p:grpSpPr>
          <a:xfrm>
            <a:off x="6636607" y="2197505"/>
            <a:ext cx="352259" cy="349427"/>
            <a:chOff x="2139425" y="2682250"/>
            <a:chExt cx="298550" cy="296150"/>
          </a:xfrm>
        </p:grpSpPr>
        <p:sp>
          <p:nvSpPr>
            <p:cNvPr id="10158" name="Google Shape;10158;p6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2" name="Google Shape;10162;p63"/>
          <p:cNvGrpSpPr/>
          <p:nvPr/>
        </p:nvGrpSpPr>
        <p:grpSpPr>
          <a:xfrm>
            <a:off x="5301219" y="2711991"/>
            <a:ext cx="350401" cy="264888"/>
            <a:chOff x="3962775" y="1990700"/>
            <a:chExt cx="296975" cy="224500"/>
          </a:xfrm>
        </p:grpSpPr>
        <p:sp>
          <p:nvSpPr>
            <p:cNvPr id="10163" name="Google Shape;10163;p6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7" name="Google Shape;10167;p63"/>
          <p:cNvGrpSpPr/>
          <p:nvPr/>
        </p:nvGrpSpPr>
        <p:grpSpPr>
          <a:xfrm>
            <a:off x="5301691" y="3158697"/>
            <a:ext cx="349457" cy="349457"/>
            <a:chOff x="3963575" y="2317575"/>
            <a:chExt cx="296175" cy="296175"/>
          </a:xfrm>
        </p:grpSpPr>
        <p:sp>
          <p:nvSpPr>
            <p:cNvPr id="10168" name="Google Shape;10168;p6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6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63"/>
          <p:cNvGrpSpPr/>
          <p:nvPr/>
        </p:nvGrpSpPr>
        <p:grpSpPr>
          <a:xfrm>
            <a:off x="5301691" y="3608476"/>
            <a:ext cx="349457" cy="348513"/>
            <a:chOff x="3962775" y="2683025"/>
            <a:chExt cx="296175" cy="295375"/>
          </a:xfrm>
        </p:grpSpPr>
        <p:sp>
          <p:nvSpPr>
            <p:cNvPr id="10185" name="Google Shape;10185;p6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8" name="Google Shape;10188;p6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9" name="Google Shape;10189;p63"/>
          <p:cNvGrpSpPr/>
          <p:nvPr/>
        </p:nvGrpSpPr>
        <p:grpSpPr>
          <a:xfrm>
            <a:off x="7516228" y="3159168"/>
            <a:ext cx="348513" cy="348513"/>
            <a:chOff x="5775900" y="2308125"/>
            <a:chExt cx="295375" cy="295375"/>
          </a:xfrm>
        </p:grpSpPr>
        <p:sp>
          <p:nvSpPr>
            <p:cNvPr id="10190" name="Google Shape;10190;p6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3"/>
          <p:cNvGrpSpPr/>
          <p:nvPr/>
        </p:nvGrpSpPr>
        <p:grpSpPr>
          <a:xfrm>
            <a:off x="7537142" y="3608004"/>
            <a:ext cx="306686" cy="349457"/>
            <a:chOff x="5794025" y="2673575"/>
            <a:chExt cx="259925" cy="296175"/>
          </a:xfrm>
        </p:grpSpPr>
        <p:sp>
          <p:nvSpPr>
            <p:cNvPr id="10196" name="Google Shape;10196;p6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6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0" name="Google Shape;10200;p63"/>
          <p:cNvGrpSpPr/>
          <p:nvPr/>
        </p:nvGrpSpPr>
        <p:grpSpPr>
          <a:xfrm>
            <a:off x="6637536" y="1304166"/>
            <a:ext cx="350401" cy="349457"/>
            <a:chOff x="2141000" y="1954475"/>
            <a:chExt cx="296975" cy="296175"/>
          </a:xfrm>
        </p:grpSpPr>
        <p:sp>
          <p:nvSpPr>
            <p:cNvPr id="10201" name="Google Shape;10201;p6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dirty="0"/>
              <a:t>POSITION STATIC</a:t>
            </a:r>
            <a:endParaRPr dirty="0"/>
          </a:p>
        </p:txBody>
      </p:sp>
      <p:sp>
        <p:nvSpPr>
          <p:cNvPr id="774" name="Google Shape;774;p34"/>
          <p:cNvSpPr txBox="1">
            <a:spLocks noGrp="1"/>
          </p:cNvSpPr>
          <p:nvPr>
            <p:ph type="subTitle" idx="1"/>
          </p:nvPr>
        </p:nvSpPr>
        <p:spPr>
          <a:xfrm>
            <a:off x="476785" y="1747140"/>
            <a:ext cx="2664000" cy="1595278"/>
          </a:xfrm>
          <a:prstGeom prst="rect">
            <a:avLst/>
          </a:prstGeom>
        </p:spPr>
        <p:txBody>
          <a:bodyPr spcFirstLastPara="1" wrap="square" lIns="91425" tIns="91425" rIns="91425" bIns="91425" anchor="t" anchorCtr="0">
            <a:spAutoFit/>
          </a:bodyPr>
          <a:lstStyle/>
          <a:p>
            <a:pPr marL="0" lvl="0" indent="0">
              <a:lnSpc>
                <a:spcPts val="2200"/>
              </a:lnSpc>
            </a:pPr>
            <a:r>
              <a:rPr lang="en-GB" sz="1400" b="1" dirty="0">
                <a:solidFill>
                  <a:schemeClr val="bg1"/>
                </a:solidFill>
              </a:rPr>
              <a:t>STATIC</a:t>
            </a:r>
            <a:r>
              <a:rPr lang="en-GB" sz="1400" b="1" dirty="0"/>
              <a:t> ADALAH NILAI DEFAULT DARI TIAP-TIAP ELEMENT KETIKA TIDAK DIBERI PROPERTI POSITION</a:t>
            </a:r>
          </a:p>
        </p:txBody>
      </p:sp>
      <p:sp>
        <p:nvSpPr>
          <p:cNvPr id="775" name="Google Shape;775;p34"/>
          <p:cNvSpPr txBox="1">
            <a:spLocks noGrp="1"/>
          </p:cNvSpPr>
          <p:nvPr>
            <p:ph type="subTitle" idx="2"/>
          </p:nvPr>
        </p:nvSpPr>
        <p:spPr>
          <a:xfrm>
            <a:off x="3387009" y="1747140"/>
            <a:ext cx="2664000" cy="2441664"/>
          </a:xfrm>
          <a:prstGeom prst="rect">
            <a:avLst/>
          </a:prstGeom>
        </p:spPr>
        <p:txBody>
          <a:bodyPr spcFirstLastPara="1" wrap="square" lIns="91425" tIns="91425" rIns="91425" bIns="91425" anchor="t" anchorCtr="0">
            <a:spAutoFit/>
          </a:bodyPr>
          <a:lstStyle/>
          <a:p>
            <a:pPr marL="0" lvl="0" indent="0">
              <a:lnSpc>
                <a:spcPts val="2200"/>
              </a:lnSpc>
            </a:pPr>
            <a:r>
              <a:rPr lang="en-GB" sz="1400" b="1" dirty="0"/>
              <a:t>MENGGUNAKAN POSITION </a:t>
            </a:r>
            <a:r>
              <a:rPr lang="en-GB" sz="1400" b="1" dirty="0">
                <a:solidFill>
                  <a:schemeClr val="bg1"/>
                </a:solidFill>
              </a:rPr>
              <a:t>SELAIN STATIC</a:t>
            </a:r>
            <a:r>
              <a:rPr lang="en-GB" sz="1400" b="1" dirty="0"/>
              <a:t>, AKAN MEMBUAT SEBUAH ELEMEN MENJADI SEOLAH-OLAH </a:t>
            </a:r>
            <a:r>
              <a:rPr lang="en-GB" sz="1400" b="1" dirty="0">
                <a:solidFill>
                  <a:schemeClr val="bg1"/>
                </a:solidFill>
              </a:rPr>
              <a:t>BERBEDA DIMENSI</a:t>
            </a:r>
            <a:r>
              <a:rPr lang="en-GB" sz="1400" b="1" dirty="0"/>
              <a:t> DARI ELEMEN LAINNYA</a:t>
            </a:r>
          </a:p>
        </p:txBody>
      </p:sp>
      <p:sp>
        <p:nvSpPr>
          <p:cNvPr id="776" name="Google Shape;776;p34"/>
          <p:cNvSpPr txBox="1">
            <a:spLocks noGrp="1"/>
          </p:cNvSpPr>
          <p:nvPr>
            <p:ph type="subTitle" idx="3"/>
          </p:nvPr>
        </p:nvSpPr>
        <p:spPr>
          <a:xfrm>
            <a:off x="6275968" y="1747140"/>
            <a:ext cx="2664000" cy="1877407"/>
          </a:xfrm>
          <a:prstGeom prst="rect">
            <a:avLst/>
          </a:prstGeom>
        </p:spPr>
        <p:txBody>
          <a:bodyPr spcFirstLastPara="1" wrap="square" lIns="91425" tIns="91425" rIns="91425" bIns="91425" anchor="t" anchorCtr="0">
            <a:spAutoFit/>
          </a:bodyPr>
          <a:lstStyle/>
          <a:p>
            <a:pPr marL="0" lvl="0" indent="0">
              <a:lnSpc>
                <a:spcPts val="2200"/>
              </a:lnSpc>
            </a:pPr>
            <a:r>
              <a:rPr lang="en-GB" sz="1400" b="1" dirty="0"/>
              <a:t>ELEMEN YANG DIBERI POSITION SELAIN STATIC DAPAT MENGGUNAKAN PROPERTI </a:t>
            </a:r>
            <a:r>
              <a:rPr lang="en-GB" sz="1400" b="1" dirty="0">
                <a:solidFill>
                  <a:schemeClr val="bg1"/>
                </a:solidFill>
              </a:rPr>
              <a:t>TOP, LEFT, BOTTOM DAN RIGHT </a:t>
            </a:r>
            <a:r>
              <a:rPr lang="en-GB" sz="1400" b="1" dirty="0"/>
              <a:t>UNTUK MENGATUR POSISINYA</a:t>
            </a:r>
          </a:p>
        </p:txBody>
      </p:sp>
      <p:grpSp>
        <p:nvGrpSpPr>
          <p:cNvPr id="24" name="Google Shape;1431;p48"/>
          <p:cNvGrpSpPr/>
          <p:nvPr/>
        </p:nvGrpSpPr>
        <p:grpSpPr>
          <a:xfrm>
            <a:off x="3466183" y="1371500"/>
            <a:ext cx="345150" cy="345250"/>
            <a:chOff x="4744963" y="2117875"/>
            <a:chExt cx="345150" cy="345250"/>
          </a:xfrm>
        </p:grpSpPr>
        <p:sp>
          <p:nvSpPr>
            <p:cNvPr id="25" name="Google Shape;1432;p48"/>
            <p:cNvSpPr/>
            <p:nvPr/>
          </p:nvSpPr>
          <p:spPr>
            <a:xfrm>
              <a:off x="4744963" y="2117875"/>
              <a:ext cx="345150" cy="345250"/>
            </a:xfrm>
            <a:custGeom>
              <a:avLst/>
              <a:gdLst/>
              <a:ahLst/>
              <a:cxnLst/>
              <a:rect l="l" t="t" r="r" b="b"/>
              <a:pathLst>
                <a:path w="13806" h="13810" extrusionOk="0">
                  <a:moveTo>
                    <a:pt x="6910" y="872"/>
                  </a:moveTo>
                  <a:cubicBezTo>
                    <a:pt x="7482" y="1256"/>
                    <a:pt x="7926" y="1817"/>
                    <a:pt x="8172" y="2448"/>
                  </a:cubicBezTo>
                  <a:cubicBezTo>
                    <a:pt x="7774" y="2614"/>
                    <a:pt x="7342" y="2695"/>
                    <a:pt x="6910" y="2695"/>
                  </a:cubicBezTo>
                  <a:cubicBezTo>
                    <a:pt x="6464" y="2695"/>
                    <a:pt x="6043" y="2614"/>
                    <a:pt x="5648" y="2448"/>
                  </a:cubicBezTo>
                  <a:cubicBezTo>
                    <a:pt x="5892" y="1817"/>
                    <a:pt x="6338" y="1256"/>
                    <a:pt x="6910" y="872"/>
                  </a:cubicBezTo>
                  <a:close/>
                  <a:moveTo>
                    <a:pt x="8372" y="3245"/>
                  </a:moveTo>
                  <a:cubicBezTo>
                    <a:pt x="8383" y="3385"/>
                    <a:pt x="8394" y="3526"/>
                    <a:pt x="8394" y="3666"/>
                  </a:cubicBezTo>
                  <a:lnTo>
                    <a:pt x="8394" y="7007"/>
                  </a:lnTo>
                  <a:lnTo>
                    <a:pt x="5426" y="7007"/>
                  </a:lnTo>
                  <a:lnTo>
                    <a:pt x="5426" y="3666"/>
                  </a:lnTo>
                  <a:cubicBezTo>
                    <a:pt x="5426" y="3526"/>
                    <a:pt x="5437" y="3385"/>
                    <a:pt x="5448" y="3245"/>
                  </a:cubicBezTo>
                  <a:cubicBezTo>
                    <a:pt x="5903" y="3419"/>
                    <a:pt x="6408" y="3514"/>
                    <a:pt x="6910" y="3514"/>
                  </a:cubicBezTo>
                  <a:cubicBezTo>
                    <a:pt x="7412" y="3514"/>
                    <a:pt x="7903" y="3419"/>
                    <a:pt x="8372" y="3245"/>
                  </a:cubicBezTo>
                  <a:close/>
                  <a:moveTo>
                    <a:pt x="4618" y="6084"/>
                  </a:moveTo>
                  <a:lnTo>
                    <a:pt x="4618" y="7114"/>
                  </a:lnTo>
                  <a:lnTo>
                    <a:pt x="3813" y="7383"/>
                  </a:lnTo>
                  <a:lnTo>
                    <a:pt x="3813" y="6833"/>
                  </a:lnTo>
                  <a:cubicBezTo>
                    <a:pt x="3813" y="6553"/>
                    <a:pt x="3998" y="6294"/>
                    <a:pt x="4267" y="6202"/>
                  </a:cubicBezTo>
                  <a:lnTo>
                    <a:pt x="4618" y="6084"/>
                  </a:lnTo>
                  <a:close/>
                  <a:moveTo>
                    <a:pt x="9199" y="6084"/>
                  </a:moveTo>
                  <a:lnTo>
                    <a:pt x="9550" y="6202"/>
                  </a:lnTo>
                  <a:cubicBezTo>
                    <a:pt x="9819" y="6294"/>
                    <a:pt x="10007" y="6553"/>
                    <a:pt x="10007" y="6833"/>
                  </a:cubicBezTo>
                  <a:lnTo>
                    <a:pt x="10007" y="7383"/>
                  </a:lnTo>
                  <a:lnTo>
                    <a:pt x="9199" y="7114"/>
                  </a:lnTo>
                  <a:lnTo>
                    <a:pt x="9199" y="6084"/>
                  </a:lnTo>
                  <a:close/>
                  <a:moveTo>
                    <a:pt x="4618" y="3514"/>
                  </a:moveTo>
                  <a:lnTo>
                    <a:pt x="4618" y="3666"/>
                  </a:lnTo>
                  <a:lnTo>
                    <a:pt x="4618" y="5242"/>
                  </a:lnTo>
                  <a:lnTo>
                    <a:pt x="4009" y="5442"/>
                  </a:lnTo>
                  <a:cubicBezTo>
                    <a:pt x="3403" y="5641"/>
                    <a:pt x="2994" y="6213"/>
                    <a:pt x="2994" y="6844"/>
                  </a:cubicBezTo>
                  <a:lnTo>
                    <a:pt x="2994" y="7955"/>
                  </a:lnTo>
                  <a:cubicBezTo>
                    <a:pt x="2994" y="8190"/>
                    <a:pt x="3190" y="8360"/>
                    <a:pt x="3405" y="8360"/>
                  </a:cubicBezTo>
                  <a:cubicBezTo>
                    <a:pt x="3447" y="8360"/>
                    <a:pt x="3490" y="8353"/>
                    <a:pt x="3532" y="8339"/>
                  </a:cubicBezTo>
                  <a:lnTo>
                    <a:pt x="5087" y="7826"/>
                  </a:lnTo>
                  <a:lnTo>
                    <a:pt x="5693" y="7826"/>
                  </a:lnTo>
                  <a:lnTo>
                    <a:pt x="5693" y="9170"/>
                  </a:lnTo>
                  <a:lnTo>
                    <a:pt x="820" y="9170"/>
                  </a:lnTo>
                  <a:lnTo>
                    <a:pt x="820" y="3641"/>
                  </a:lnTo>
                  <a:cubicBezTo>
                    <a:pt x="820" y="3570"/>
                    <a:pt x="879" y="3514"/>
                    <a:pt x="949" y="3514"/>
                  </a:cubicBezTo>
                  <a:close/>
                  <a:moveTo>
                    <a:pt x="7306" y="7826"/>
                  </a:moveTo>
                  <a:lnTo>
                    <a:pt x="7306" y="9170"/>
                  </a:lnTo>
                  <a:lnTo>
                    <a:pt x="6500" y="9170"/>
                  </a:lnTo>
                  <a:lnTo>
                    <a:pt x="6500" y="7826"/>
                  </a:lnTo>
                  <a:close/>
                  <a:moveTo>
                    <a:pt x="12871" y="3514"/>
                  </a:moveTo>
                  <a:cubicBezTo>
                    <a:pt x="12941" y="3514"/>
                    <a:pt x="13000" y="3570"/>
                    <a:pt x="13000" y="3641"/>
                  </a:cubicBezTo>
                  <a:lnTo>
                    <a:pt x="13000" y="9170"/>
                  </a:lnTo>
                  <a:lnTo>
                    <a:pt x="8125" y="9170"/>
                  </a:lnTo>
                  <a:lnTo>
                    <a:pt x="8125" y="7826"/>
                  </a:lnTo>
                  <a:lnTo>
                    <a:pt x="8733" y="7826"/>
                  </a:lnTo>
                  <a:lnTo>
                    <a:pt x="10288" y="8339"/>
                  </a:lnTo>
                  <a:cubicBezTo>
                    <a:pt x="10330" y="8353"/>
                    <a:pt x="10372" y="8360"/>
                    <a:pt x="10414" y="8360"/>
                  </a:cubicBezTo>
                  <a:cubicBezTo>
                    <a:pt x="10626" y="8360"/>
                    <a:pt x="10812" y="8190"/>
                    <a:pt x="10812" y="7955"/>
                  </a:cubicBezTo>
                  <a:lnTo>
                    <a:pt x="10812" y="6844"/>
                  </a:lnTo>
                  <a:cubicBezTo>
                    <a:pt x="10812" y="6213"/>
                    <a:pt x="10405" y="5641"/>
                    <a:pt x="9808" y="5442"/>
                  </a:cubicBezTo>
                  <a:lnTo>
                    <a:pt x="9199" y="5242"/>
                  </a:lnTo>
                  <a:lnTo>
                    <a:pt x="9199" y="3666"/>
                  </a:lnTo>
                  <a:lnTo>
                    <a:pt x="9199" y="3514"/>
                  </a:lnTo>
                  <a:close/>
                  <a:moveTo>
                    <a:pt x="13000" y="9978"/>
                  </a:moveTo>
                  <a:lnTo>
                    <a:pt x="13000" y="10654"/>
                  </a:lnTo>
                  <a:cubicBezTo>
                    <a:pt x="13000" y="10724"/>
                    <a:pt x="12941" y="10783"/>
                    <a:pt x="12871" y="10783"/>
                  </a:cubicBezTo>
                  <a:lnTo>
                    <a:pt x="949" y="10783"/>
                  </a:lnTo>
                  <a:cubicBezTo>
                    <a:pt x="879" y="10783"/>
                    <a:pt x="820" y="10724"/>
                    <a:pt x="820" y="10654"/>
                  </a:cubicBezTo>
                  <a:lnTo>
                    <a:pt x="820" y="9978"/>
                  </a:lnTo>
                  <a:close/>
                  <a:moveTo>
                    <a:pt x="8206" y="11602"/>
                  </a:moveTo>
                  <a:lnTo>
                    <a:pt x="8546" y="12994"/>
                  </a:lnTo>
                  <a:lnTo>
                    <a:pt x="5260" y="12994"/>
                  </a:lnTo>
                  <a:lnTo>
                    <a:pt x="5611" y="11602"/>
                  </a:lnTo>
                  <a:close/>
                  <a:moveTo>
                    <a:pt x="6906" y="0"/>
                  </a:moveTo>
                  <a:cubicBezTo>
                    <a:pt x="6837" y="0"/>
                    <a:pt x="6770" y="18"/>
                    <a:pt x="6711" y="53"/>
                  </a:cubicBezTo>
                  <a:cubicBezTo>
                    <a:pt x="5707" y="625"/>
                    <a:pt x="4991" y="1596"/>
                    <a:pt x="4736" y="2695"/>
                  </a:cubicBezTo>
                  <a:lnTo>
                    <a:pt x="949" y="2695"/>
                  </a:lnTo>
                  <a:cubicBezTo>
                    <a:pt x="433" y="2695"/>
                    <a:pt x="1" y="3116"/>
                    <a:pt x="1" y="3641"/>
                  </a:cubicBezTo>
                  <a:lnTo>
                    <a:pt x="1" y="10654"/>
                  </a:lnTo>
                  <a:cubicBezTo>
                    <a:pt x="1" y="11170"/>
                    <a:pt x="433" y="11602"/>
                    <a:pt x="949" y="11602"/>
                  </a:cubicBezTo>
                  <a:lnTo>
                    <a:pt x="4770" y="11602"/>
                  </a:lnTo>
                  <a:lnTo>
                    <a:pt x="4430" y="12994"/>
                  </a:lnTo>
                  <a:lnTo>
                    <a:pt x="3684" y="12994"/>
                  </a:lnTo>
                  <a:cubicBezTo>
                    <a:pt x="3473" y="12994"/>
                    <a:pt x="3297" y="13145"/>
                    <a:pt x="3274" y="13355"/>
                  </a:cubicBezTo>
                  <a:cubicBezTo>
                    <a:pt x="3238" y="13599"/>
                    <a:pt x="3437" y="13810"/>
                    <a:pt x="3673" y="13810"/>
                  </a:cubicBezTo>
                  <a:lnTo>
                    <a:pt x="10136" y="13810"/>
                  </a:lnTo>
                  <a:cubicBezTo>
                    <a:pt x="10347" y="13810"/>
                    <a:pt x="10520" y="13658"/>
                    <a:pt x="10546" y="13448"/>
                  </a:cubicBezTo>
                  <a:cubicBezTo>
                    <a:pt x="10568" y="13204"/>
                    <a:pt x="10380" y="12994"/>
                    <a:pt x="10147" y="12994"/>
                  </a:cubicBezTo>
                  <a:lnTo>
                    <a:pt x="9387" y="12994"/>
                  </a:lnTo>
                  <a:lnTo>
                    <a:pt x="9036" y="11602"/>
                  </a:lnTo>
                  <a:lnTo>
                    <a:pt x="12871" y="11602"/>
                  </a:lnTo>
                  <a:cubicBezTo>
                    <a:pt x="13385" y="11602"/>
                    <a:pt x="13805" y="11170"/>
                    <a:pt x="13805" y="10654"/>
                  </a:cubicBezTo>
                  <a:lnTo>
                    <a:pt x="13805" y="3641"/>
                  </a:lnTo>
                  <a:cubicBezTo>
                    <a:pt x="13805" y="3116"/>
                    <a:pt x="13385" y="2695"/>
                    <a:pt x="12871" y="2695"/>
                  </a:cubicBezTo>
                  <a:lnTo>
                    <a:pt x="9084" y="2695"/>
                  </a:lnTo>
                  <a:cubicBezTo>
                    <a:pt x="8826" y="1596"/>
                    <a:pt x="8113" y="625"/>
                    <a:pt x="7109" y="53"/>
                  </a:cubicBezTo>
                  <a:cubicBezTo>
                    <a:pt x="7045" y="18"/>
                    <a:pt x="6975" y="0"/>
                    <a:pt x="6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 name="Google Shape;1433;p48"/>
            <p:cNvSpPr/>
            <p:nvPr/>
          </p:nvSpPr>
          <p:spPr>
            <a:xfrm>
              <a:off x="4907463" y="2232300"/>
              <a:ext cx="20150" cy="40350"/>
            </a:xfrm>
            <a:custGeom>
              <a:avLst/>
              <a:gdLst/>
              <a:ahLst/>
              <a:cxnLst/>
              <a:rect l="l" t="t" r="r" b="b"/>
              <a:pathLst>
                <a:path w="806" h="1614" extrusionOk="0">
                  <a:moveTo>
                    <a:pt x="410" y="1"/>
                  </a:moveTo>
                  <a:cubicBezTo>
                    <a:pt x="188" y="1"/>
                    <a:pt x="0" y="186"/>
                    <a:pt x="0" y="410"/>
                  </a:cubicBezTo>
                  <a:lnTo>
                    <a:pt x="0" y="1215"/>
                  </a:lnTo>
                  <a:cubicBezTo>
                    <a:pt x="0" y="1437"/>
                    <a:pt x="188" y="1614"/>
                    <a:pt x="410" y="1614"/>
                  </a:cubicBezTo>
                  <a:cubicBezTo>
                    <a:pt x="632" y="1614"/>
                    <a:pt x="806" y="1437"/>
                    <a:pt x="806" y="1215"/>
                  </a:cubicBezTo>
                  <a:lnTo>
                    <a:pt x="806" y="410"/>
                  </a:lnTo>
                  <a:cubicBezTo>
                    <a:pt x="806" y="186"/>
                    <a:pt x="632" y="1"/>
                    <a:pt x="4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35" name="Google Shape;1401;p48"/>
          <p:cNvGrpSpPr/>
          <p:nvPr/>
        </p:nvGrpSpPr>
        <p:grpSpPr>
          <a:xfrm>
            <a:off x="583115" y="1371500"/>
            <a:ext cx="346550" cy="344900"/>
            <a:chOff x="3239763" y="2681150"/>
            <a:chExt cx="346550" cy="344900"/>
          </a:xfrm>
        </p:grpSpPr>
        <p:sp>
          <p:nvSpPr>
            <p:cNvPr id="36" name="Google Shape;1402;p48"/>
            <p:cNvSpPr/>
            <p:nvPr/>
          </p:nvSpPr>
          <p:spPr>
            <a:xfrm>
              <a:off x="3344688" y="2763625"/>
              <a:ext cx="136775" cy="43900"/>
            </a:xfrm>
            <a:custGeom>
              <a:avLst/>
              <a:gdLst/>
              <a:ahLst/>
              <a:cxnLst/>
              <a:rect l="l" t="t" r="r" b="b"/>
              <a:pathLst>
                <a:path w="5471" h="1756" extrusionOk="0">
                  <a:moveTo>
                    <a:pt x="2738" y="1"/>
                  </a:moveTo>
                  <a:cubicBezTo>
                    <a:pt x="1808" y="1"/>
                    <a:pt x="876" y="354"/>
                    <a:pt x="163" y="1061"/>
                  </a:cubicBezTo>
                  <a:cubicBezTo>
                    <a:pt x="0" y="1224"/>
                    <a:pt x="0" y="1482"/>
                    <a:pt x="163" y="1633"/>
                  </a:cubicBezTo>
                  <a:cubicBezTo>
                    <a:pt x="245" y="1715"/>
                    <a:pt x="347" y="1755"/>
                    <a:pt x="449" y="1755"/>
                  </a:cubicBezTo>
                  <a:cubicBezTo>
                    <a:pt x="552" y="1755"/>
                    <a:pt x="654" y="1715"/>
                    <a:pt x="735" y="1633"/>
                  </a:cubicBezTo>
                  <a:cubicBezTo>
                    <a:pt x="1291" y="1083"/>
                    <a:pt x="2015" y="809"/>
                    <a:pt x="2738" y="809"/>
                  </a:cubicBezTo>
                  <a:cubicBezTo>
                    <a:pt x="3462" y="809"/>
                    <a:pt x="4183" y="1083"/>
                    <a:pt x="4733" y="1633"/>
                  </a:cubicBezTo>
                  <a:cubicBezTo>
                    <a:pt x="4814" y="1715"/>
                    <a:pt x="4920" y="1755"/>
                    <a:pt x="5023" y="1755"/>
                  </a:cubicBezTo>
                  <a:cubicBezTo>
                    <a:pt x="5127" y="1755"/>
                    <a:pt x="5230" y="1715"/>
                    <a:pt x="5305" y="1633"/>
                  </a:cubicBezTo>
                  <a:cubicBezTo>
                    <a:pt x="5471" y="1482"/>
                    <a:pt x="5471" y="1224"/>
                    <a:pt x="5305" y="1061"/>
                  </a:cubicBezTo>
                  <a:cubicBezTo>
                    <a:pt x="4598" y="354"/>
                    <a:pt x="3669" y="1"/>
                    <a:pt x="27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7" name="Google Shape;1403;p48"/>
            <p:cNvSpPr/>
            <p:nvPr/>
          </p:nvSpPr>
          <p:spPr>
            <a:xfrm>
              <a:off x="3373313" y="2804075"/>
              <a:ext cx="79475" cy="32100"/>
            </a:xfrm>
            <a:custGeom>
              <a:avLst/>
              <a:gdLst/>
              <a:ahLst/>
              <a:cxnLst/>
              <a:rect l="l" t="t" r="r" b="b"/>
              <a:pathLst>
                <a:path w="3179" h="1284" extrusionOk="0">
                  <a:moveTo>
                    <a:pt x="1591" y="1"/>
                  </a:moveTo>
                  <a:cubicBezTo>
                    <a:pt x="1072" y="1"/>
                    <a:pt x="554" y="196"/>
                    <a:pt x="163" y="588"/>
                  </a:cubicBezTo>
                  <a:cubicBezTo>
                    <a:pt x="0" y="753"/>
                    <a:pt x="0" y="997"/>
                    <a:pt x="163" y="1160"/>
                  </a:cubicBezTo>
                  <a:cubicBezTo>
                    <a:pt x="238" y="1243"/>
                    <a:pt x="341" y="1284"/>
                    <a:pt x="445" y="1284"/>
                  </a:cubicBezTo>
                  <a:cubicBezTo>
                    <a:pt x="548" y="1284"/>
                    <a:pt x="654" y="1243"/>
                    <a:pt x="735" y="1160"/>
                  </a:cubicBezTo>
                  <a:cubicBezTo>
                    <a:pt x="969" y="927"/>
                    <a:pt x="1279" y="811"/>
                    <a:pt x="1591" y="811"/>
                  </a:cubicBezTo>
                  <a:cubicBezTo>
                    <a:pt x="1902" y="811"/>
                    <a:pt x="2215" y="927"/>
                    <a:pt x="2455" y="1160"/>
                  </a:cubicBezTo>
                  <a:cubicBezTo>
                    <a:pt x="2530" y="1243"/>
                    <a:pt x="2633" y="1284"/>
                    <a:pt x="2737" y="1284"/>
                  </a:cubicBezTo>
                  <a:cubicBezTo>
                    <a:pt x="2840" y="1284"/>
                    <a:pt x="2946" y="1243"/>
                    <a:pt x="3027" y="1160"/>
                  </a:cubicBezTo>
                  <a:cubicBezTo>
                    <a:pt x="3178" y="997"/>
                    <a:pt x="3178" y="753"/>
                    <a:pt x="3027" y="588"/>
                  </a:cubicBezTo>
                  <a:cubicBezTo>
                    <a:pt x="2630" y="196"/>
                    <a:pt x="2110" y="1"/>
                    <a:pt x="15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8" name="Google Shape;1404;p48"/>
            <p:cNvSpPr/>
            <p:nvPr/>
          </p:nvSpPr>
          <p:spPr>
            <a:xfrm>
              <a:off x="3403113" y="2844500"/>
              <a:ext cx="20150" cy="20150"/>
            </a:xfrm>
            <a:custGeom>
              <a:avLst/>
              <a:gdLst/>
              <a:ahLst/>
              <a:cxnLst/>
              <a:rect l="l" t="t" r="r" b="b"/>
              <a:pathLst>
                <a:path w="806" h="806" extrusionOk="0">
                  <a:moveTo>
                    <a:pt x="399" y="0"/>
                  </a:moveTo>
                  <a:cubicBezTo>
                    <a:pt x="174" y="0"/>
                    <a:pt x="0" y="174"/>
                    <a:pt x="0" y="398"/>
                  </a:cubicBezTo>
                  <a:cubicBezTo>
                    <a:pt x="0" y="631"/>
                    <a:pt x="174" y="805"/>
                    <a:pt x="399" y="805"/>
                  </a:cubicBezTo>
                  <a:cubicBezTo>
                    <a:pt x="620" y="805"/>
                    <a:pt x="805" y="631"/>
                    <a:pt x="805" y="398"/>
                  </a:cubicBezTo>
                  <a:cubicBezTo>
                    <a:pt x="805" y="174"/>
                    <a:pt x="620" y="0"/>
                    <a:pt x="3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39" name="Google Shape;1405;p48"/>
            <p:cNvSpPr/>
            <p:nvPr/>
          </p:nvSpPr>
          <p:spPr>
            <a:xfrm>
              <a:off x="3239763" y="2681150"/>
              <a:ext cx="346550" cy="344900"/>
            </a:xfrm>
            <a:custGeom>
              <a:avLst/>
              <a:gdLst/>
              <a:ahLst/>
              <a:cxnLst/>
              <a:rect l="l" t="t" r="r" b="b"/>
              <a:pathLst>
                <a:path w="13862" h="13796" extrusionOk="0">
                  <a:moveTo>
                    <a:pt x="6394" y="806"/>
                  </a:moveTo>
                  <a:cubicBezTo>
                    <a:pt x="7143" y="806"/>
                    <a:pt x="7844" y="1041"/>
                    <a:pt x="8428" y="1485"/>
                  </a:cubicBezTo>
                  <a:cubicBezTo>
                    <a:pt x="8240" y="1602"/>
                    <a:pt x="8066" y="1743"/>
                    <a:pt x="7900" y="1905"/>
                  </a:cubicBezTo>
                  <a:cubicBezTo>
                    <a:pt x="7738" y="2057"/>
                    <a:pt x="7738" y="2315"/>
                    <a:pt x="7900" y="2478"/>
                  </a:cubicBezTo>
                  <a:cubicBezTo>
                    <a:pt x="7978" y="2553"/>
                    <a:pt x="8080" y="2591"/>
                    <a:pt x="8184" y="2591"/>
                  </a:cubicBezTo>
                  <a:cubicBezTo>
                    <a:pt x="8288" y="2591"/>
                    <a:pt x="8393" y="2553"/>
                    <a:pt x="8476" y="2478"/>
                  </a:cubicBezTo>
                  <a:cubicBezTo>
                    <a:pt x="8697" y="2245"/>
                    <a:pt x="8989" y="2079"/>
                    <a:pt x="9269" y="1987"/>
                  </a:cubicBezTo>
                  <a:cubicBezTo>
                    <a:pt x="9480" y="1917"/>
                    <a:pt x="9694" y="1883"/>
                    <a:pt x="9906" y="1883"/>
                  </a:cubicBezTo>
                  <a:cubicBezTo>
                    <a:pt x="10434" y="1883"/>
                    <a:pt x="10943" y="2093"/>
                    <a:pt x="11326" y="2478"/>
                  </a:cubicBezTo>
                  <a:cubicBezTo>
                    <a:pt x="11817" y="2969"/>
                    <a:pt x="12016" y="3659"/>
                    <a:pt x="11876" y="4338"/>
                  </a:cubicBezTo>
                  <a:cubicBezTo>
                    <a:pt x="11794" y="4699"/>
                    <a:pt x="11606" y="5061"/>
                    <a:pt x="11326" y="5331"/>
                  </a:cubicBezTo>
                  <a:cubicBezTo>
                    <a:pt x="11174" y="5493"/>
                    <a:pt x="11174" y="5751"/>
                    <a:pt x="11326" y="5903"/>
                  </a:cubicBezTo>
                  <a:cubicBezTo>
                    <a:pt x="11407" y="5984"/>
                    <a:pt x="11514" y="6021"/>
                    <a:pt x="11618" y="6021"/>
                  </a:cubicBezTo>
                  <a:cubicBezTo>
                    <a:pt x="11724" y="6021"/>
                    <a:pt x="11817" y="5984"/>
                    <a:pt x="11898" y="5903"/>
                  </a:cubicBezTo>
                  <a:cubicBezTo>
                    <a:pt x="12145" y="5656"/>
                    <a:pt x="12344" y="5376"/>
                    <a:pt x="12473" y="5084"/>
                  </a:cubicBezTo>
                  <a:cubicBezTo>
                    <a:pt x="12810" y="5401"/>
                    <a:pt x="12998" y="5855"/>
                    <a:pt x="12998" y="6335"/>
                  </a:cubicBezTo>
                  <a:cubicBezTo>
                    <a:pt x="12998" y="7294"/>
                    <a:pt x="12215" y="8077"/>
                    <a:pt x="11244" y="8077"/>
                  </a:cubicBezTo>
                  <a:lnTo>
                    <a:pt x="2618" y="8077"/>
                  </a:lnTo>
                  <a:cubicBezTo>
                    <a:pt x="1647" y="8077"/>
                    <a:pt x="865" y="7294"/>
                    <a:pt x="865" y="6335"/>
                  </a:cubicBezTo>
                  <a:cubicBezTo>
                    <a:pt x="865" y="5493"/>
                    <a:pt x="1462" y="4792"/>
                    <a:pt x="2245" y="4618"/>
                  </a:cubicBezTo>
                  <a:cubicBezTo>
                    <a:pt x="2279" y="5002"/>
                    <a:pt x="2374" y="5364"/>
                    <a:pt x="2514" y="5726"/>
                  </a:cubicBezTo>
                  <a:cubicBezTo>
                    <a:pt x="2576" y="5886"/>
                    <a:pt x="2725" y="5979"/>
                    <a:pt x="2886" y="5979"/>
                  </a:cubicBezTo>
                  <a:cubicBezTo>
                    <a:pt x="2936" y="5979"/>
                    <a:pt x="2988" y="5970"/>
                    <a:pt x="3039" y="5951"/>
                  </a:cubicBezTo>
                  <a:cubicBezTo>
                    <a:pt x="3249" y="5866"/>
                    <a:pt x="3342" y="5634"/>
                    <a:pt x="3260" y="5423"/>
                  </a:cubicBezTo>
                  <a:cubicBezTo>
                    <a:pt x="3109" y="5025"/>
                    <a:pt x="3028" y="4604"/>
                    <a:pt x="3028" y="4172"/>
                  </a:cubicBezTo>
                  <a:cubicBezTo>
                    <a:pt x="3028" y="2315"/>
                    <a:pt x="4534" y="806"/>
                    <a:pt x="6394" y="806"/>
                  </a:cubicBezTo>
                  <a:close/>
                  <a:moveTo>
                    <a:pt x="2618" y="12178"/>
                  </a:moveTo>
                  <a:cubicBezTo>
                    <a:pt x="2840" y="12178"/>
                    <a:pt x="3028" y="12366"/>
                    <a:pt x="3028" y="12588"/>
                  </a:cubicBezTo>
                  <a:cubicBezTo>
                    <a:pt x="3028" y="12810"/>
                    <a:pt x="2840" y="12986"/>
                    <a:pt x="2618" y="12986"/>
                  </a:cubicBezTo>
                  <a:cubicBezTo>
                    <a:pt x="2396" y="12986"/>
                    <a:pt x="2220" y="12810"/>
                    <a:pt x="2220" y="12588"/>
                  </a:cubicBezTo>
                  <a:cubicBezTo>
                    <a:pt x="2220" y="12366"/>
                    <a:pt x="2396" y="12178"/>
                    <a:pt x="2618" y="12178"/>
                  </a:cubicBezTo>
                  <a:close/>
                  <a:moveTo>
                    <a:pt x="6933" y="12178"/>
                  </a:moveTo>
                  <a:cubicBezTo>
                    <a:pt x="7154" y="12178"/>
                    <a:pt x="7339" y="12366"/>
                    <a:pt x="7339" y="12588"/>
                  </a:cubicBezTo>
                  <a:cubicBezTo>
                    <a:pt x="7339" y="12810"/>
                    <a:pt x="7154" y="12986"/>
                    <a:pt x="6933" y="12986"/>
                  </a:cubicBezTo>
                  <a:cubicBezTo>
                    <a:pt x="6708" y="12986"/>
                    <a:pt x="6534" y="12810"/>
                    <a:pt x="6534" y="12588"/>
                  </a:cubicBezTo>
                  <a:cubicBezTo>
                    <a:pt x="6534" y="12366"/>
                    <a:pt x="6708" y="12178"/>
                    <a:pt x="6933" y="12178"/>
                  </a:cubicBezTo>
                  <a:close/>
                  <a:moveTo>
                    <a:pt x="11244" y="12178"/>
                  </a:moveTo>
                  <a:cubicBezTo>
                    <a:pt x="11466" y="12178"/>
                    <a:pt x="11654" y="12366"/>
                    <a:pt x="11654" y="12588"/>
                  </a:cubicBezTo>
                  <a:cubicBezTo>
                    <a:pt x="11654" y="12810"/>
                    <a:pt x="11466" y="12986"/>
                    <a:pt x="11244" y="12986"/>
                  </a:cubicBezTo>
                  <a:cubicBezTo>
                    <a:pt x="11023" y="12986"/>
                    <a:pt x="10846" y="12810"/>
                    <a:pt x="10846" y="12588"/>
                  </a:cubicBezTo>
                  <a:cubicBezTo>
                    <a:pt x="10846" y="12366"/>
                    <a:pt x="11023" y="12178"/>
                    <a:pt x="11244" y="12178"/>
                  </a:cubicBezTo>
                  <a:close/>
                  <a:moveTo>
                    <a:pt x="6383" y="1"/>
                  </a:moveTo>
                  <a:cubicBezTo>
                    <a:pt x="4220" y="1"/>
                    <a:pt x="2430" y="1647"/>
                    <a:pt x="2234" y="3762"/>
                  </a:cubicBezTo>
                  <a:lnTo>
                    <a:pt x="2208" y="3762"/>
                  </a:lnTo>
                  <a:lnTo>
                    <a:pt x="2208" y="3799"/>
                  </a:lnTo>
                  <a:cubicBezTo>
                    <a:pt x="957" y="3998"/>
                    <a:pt x="1" y="5120"/>
                    <a:pt x="60" y="6442"/>
                  </a:cubicBezTo>
                  <a:cubicBezTo>
                    <a:pt x="104" y="7785"/>
                    <a:pt x="1297" y="8896"/>
                    <a:pt x="2641" y="8896"/>
                  </a:cubicBezTo>
                  <a:lnTo>
                    <a:pt x="4091" y="8896"/>
                  </a:lnTo>
                  <a:lnTo>
                    <a:pt x="4091" y="11034"/>
                  </a:lnTo>
                  <a:lnTo>
                    <a:pt x="3308" y="11595"/>
                  </a:lnTo>
                  <a:cubicBezTo>
                    <a:pt x="3109" y="11459"/>
                    <a:pt x="2871" y="11370"/>
                    <a:pt x="2612" y="11370"/>
                  </a:cubicBezTo>
                  <a:cubicBezTo>
                    <a:pt x="2584" y="11370"/>
                    <a:pt x="2555" y="11371"/>
                    <a:pt x="2525" y="11373"/>
                  </a:cubicBezTo>
                  <a:cubicBezTo>
                    <a:pt x="1917" y="11421"/>
                    <a:pt x="1426" y="11923"/>
                    <a:pt x="1403" y="12543"/>
                  </a:cubicBezTo>
                  <a:cubicBezTo>
                    <a:pt x="1378" y="13230"/>
                    <a:pt x="1928" y="13791"/>
                    <a:pt x="2618" y="13791"/>
                  </a:cubicBezTo>
                  <a:cubicBezTo>
                    <a:pt x="3286" y="13791"/>
                    <a:pt x="3822" y="13256"/>
                    <a:pt x="3822" y="12588"/>
                  </a:cubicBezTo>
                  <a:cubicBezTo>
                    <a:pt x="3822" y="12473"/>
                    <a:pt x="3810" y="12355"/>
                    <a:pt x="3777" y="12249"/>
                  </a:cubicBezTo>
                  <a:lnTo>
                    <a:pt x="4733" y="11572"/>
                  </a:lnTo>
                  <a:cubicBezTo>
                    <a:pt x="4840" y="11491"/>
                    <a:pt x="4910" y="11373"/>
                    <a:pt x="4910" y="11233"/>
                  </a:cubicBezTo>
                  <a:lnTo>
                    <a:pt x="4910" y="8896"/>
                  </a:lnTo>
                  <a:lnTo>
                    <a:pt x="6523" y="8896"/>
                  </a:lnTo>
                  <a:lnTo>
                    <a:pt x="6523" y="11443"/>
                  </a:lnTo>
                  <a:cubicBezTo>
                    <a:pt x="6032" y="11617"/>
                    <a:pt x="5681" y="12097"/>
                    <a:pt x="5715" y="12658"/>
                  </a:cubicBezTo>
                  <a:cubicBezTo>
                    <a:pt x="5752" y="13278"/>
                    <a:pt x="6254" y="13769"/>
                    <a:pt x="6874" y="13791"/>
                  </a:cubicBezTo>
                  <a:cubicBezTo>
                    <a:pt x="6895" y="13793"/>
                    <a:pt x="6917" y="13793"/>
                    <a:pt x="6938" y="13793"/>
                  </a:cubicBezTo>
                  <a:cubicBezTo>
                    <a:pt x="7609" y="13793"/>
                    <a:pt x="8136" y="13246"/>
                    <a:pt x="8136" y="12588"/>
                  </a:cubicBezTo>
                  <a:cubicBezTo>
                    <a:pt x="8136" y="12063"/>
                    <a:pt x="7797" y="11606"/>
                    <a:pt x="7328" y="11443"/>
                  </a:cubicBezTo>
                  <a:lnTo>
                    <a:pt x="7328" y="8896"/>
                  </a:lnTo>
                  <a:lnTo>
                    <a:pt x="8952" y="8896"/>
                  </a:lnTo>
                  <a:lnTo>
                    <a:pt x="8952" y="11233"/>
                  </a:lnTo>
                  <a:cubicBezTo>
                    <a:pt x="8952" y="11373"/>
                    <a:pt x="9011" y="11491"/>
                    <a:pt x="9118" y="11572"/>
                  </a:cubicBezTo>
                  <a:lnTo>
                    <a:pt x="10075" y="12249"/>
                  </a:lnTo>
                  <a:cubicBezTo>
                    <a:pt x="10041" y="12355"/>
                    <a:pt x="10030" y="12473"/>
                    <a:pt x="10030" y="12588"/>
                  </a:cubicBezTo>
                  <a:cubicBezTo>
                    <a:pt x="10030" y="13255"/>
                    <a:pt x="10568" y="13796"/>
                    <a:pt x="11234" y="13796"/>
                  </a:cubicBezTo>
                  <a:cubicBezTo>
                    <a:pt x="11268" y="13796"/>
                    <a:pt x="11303" y="13794"/>
                    <a:pt x="11337" y="13791"/>
                  </a:cubicBezTo>
                  <a:cubicBezTo>
                    <a:pt x="11923" y="13747"/>
                    <a:pt x="12403" y="13267"/>
                    <a:pt x="12448" y="12683"/>
                  </a:cubicBezTo>
                  <a:cubicBezTo>
                    <a:pt x="12507" y="11968"/>
                    <a:pt x="11946" y="11373"/>
                    <a:pt x="11244" y="11373"/>
                  </a:cubicBezTo>
                  <a:cubicBezTo>
                    <a:pt x="10986" y="11373"/>
                    <a:pt x="10742" y="11455"/>
                    <a:pt x="10543" y="11595"/>
                  </a:cubicBezTo>
                  <a:lnTo>
                    <a:pt x="9760" y="11034"/>
                  </a:lnTo>
                  <a:lnTo>
                    <a:pt x="9760" y="8896"/>
                  </a:lnTo>
                  <a:lnTo>
                    <a:pt x="11211" y="8896"/>
                  </a:lnTo>
                  <a:cubicBezTo>
                    <a:pt x="12529" y="8896"/>
                    <a:pt x="13710" y="7819"/>
                    <a:pt x="13792" y="6498"/>
                  </a:cubicBezTo>
                  <a:cubicBezTo>
                    <a:pt x="13862" y="5600"/>
                    <a:pt x="13430" y="4733"/>
                    <a:pt x="12706" y="4231"/>
                  </a:cubicBezTo>
                  <a:cubicBezTo>
                    <a:pt x="12799" y="3367"/>
                    <a:pt x="12507" y="2514"/>
                    <a:pt x="11898" y="1905"/>
                  </a:cubicBezTo>
                  <a:cubicBezTo>
                    <a:pt x="11354" y="1362"/>
                    <a:pt x="10635" y="1071"/>
                    <a:pt x="9899" y="1071"/>
                  </a:cubicBezTo>
                  <a:cubicBezTo>
                    <a:pt x="9686" y="1071"/>
                    <a:pt x="9471" y="1095"/>
                    <a:pt x="9258" y="1145"/>
                  </a:cubicBezTo>
                  <a:cubicBezTo>
                    <a:pt x="8487" y="396"/>
                    <a:pt x="7468" y="1"/>
                    <a:pt x="6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0" name="Google Shape;1406;p48"/>
            <p:cNvSpPr/>
            <p:nvPr/>
          </p:nvSpPr>
          <p:spPr>
            <a:xfrm>
              <a:off x="3471488" y="2730800"/>
              <a:ext cx="300" cy="25"/>
            </a:xfrm>
            <a:custGeom>
              <a:avLst/>
              <a:gdLst/>
              <a:ahLst/>
              <a:cxnLst/>
              <a:rect l="l" t="t" r="r" b="b"/>
              <a:pathLst>
                <a:path w="12" h="1" extrusionOk="0">
                  <a:moveTo>
                    <a:pt x="0" y="1"/>
                  </a:moveTo>
                  <a:lnTo>
                    <a:pt x="0" y="1"/>
                  </a:lnTo>
                  <a:cubicBezTo>
                    <a:pt x="0" y="1"/>
                    <a:pt x="12"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1" name="Google Shape;1399;p48"/>
          <p:cNvSpPr/>
          <p:nvPr/>
        </p:nvSpPr>
        <p:spPr>
          <a:xfrm>
            <a:off x="6350400" y="1371950"/>
            <a:ext cx="345075" cy="344800"/>
          </a:xfrm>
          <a:custGeom>
            <a:avLst/>
            <a:gdLst/>
            <a:ahLst/>
            <a:cxnLst/>
            <a:rect l="l" t="t" r="r" b="b"/>
            <a:pathLst>
              <a:path w="13803" h="13792" extrusionOk="0">
                <a:moveTo>
                  <a:pt x="11337" y="1344"/>
                </a:moveTo>
                <a:lnTo>
                  <a:pt x="11454" y="1998"/>
                </a:lnTo>
                <a:cubicBezTo>
                  <a:pt x="11488" y="2163"/>
                  <a:pt x="11617" y="2290"/>
                  <a:pt x="11783" y="2326"/>
                </a:cubicBezTo>
                <a:lnTo>
                  <a:pt x="12425" y="2444"/>
                </a:lnTo>
                <a:lnTo>
                  <a:pt x="11314" y="3566"/>
                </a:lnTo>
                <a:lnTo>
                  <a:pt x="10391" y="3389"/>
                </a:lnTo>
                <a:lnTo>
                  <a:pt x="10214" y="2466"/>
                </a:lnTo>
                <a:lnTo>
                  <a:pt x="11337" y="1344"/>
                </a:lnTo>
                <a:close/>
                <a:moveTo>
                  <a:pt x="6896" y="5670"/>
                </a:moveTo>
                <a:cubicBezTo>
                  <a:pt x="7084" y="5670"/>
                  <a:pt x="7258" y="5715"/>
                  <a:pt x="7420" y="5785"/>
                </a:cubicBezTo>
                <a:lnTo>
                  <a:pt x="6615" y="6593"/>
                </a:lnTo>
                <a:cubicBezTo>
                  <a:pt x="6452" y="6756"/>
                  <a:pt x="6452" y="7014"/>
                  <a:pt x="6615" y="7165"/>
                </a:cubicBezTo>
                <a:cubicBezTo>
                  <a:pt x="6691" y="7247"/>
                  <a:pt x="6793" y="7287"/>
                  <a:pt x="6896" y="7287"/>
                </a:cubicBezTo>
                <a:cubicBezTo>
                  <a:pt x="6998" y="7287"/>
                  <a:pt x="7100" y="7247"/>
                  <a:pt x="7176" y="7165"/>
                </a:cubicBezTo>
                <a:lnTo>
                  <a:pt x="7995" y="6357"/>
                </a:lnTo>
                <a:cubicBezTo>
                  <a:pt x="8066" y="6523"/>
                  <a:pt x="8110" y="6697"/>
                  <a:pt x="8110" y="6885"/>
                </a:cubicBezTo>
                <a:cubicBezTo>
                  <a:pt x="8110" y="7550"/>
                  <a:pt x="7561" y="8099"/>
                  <a:pt x="6896" y="8099"/>
                </a:cubicBezTo>
                <a:cubicBezTo>
                  <a:pt x="6228" y="8099"/>
                  <a:pt x="5681" y="7550"/>
                  <a:pt x="5681" y="6885"/>
                </a:cubicBezTo>
                <a:cubicBezTo>
                  <a:pt x="5681" y="6217"/>
                  <a:pt x="6228" y="5670"/>
                  <a:pt x="6896" y="5670"/>
                </a:cubicBezTo>
                <a:close/>
                <a:moveTo>
                  <a:pt x="6896" y="3788"/>
                </a:moveTo>
                <a:cubicBezTo>
                  <a:pt x="7608" y="3788"/>
                  <a:pt x="8262" y="4021"/>
                  <a:pt x="8778" y="4430"/>
                </a:cubicBezTo>
                <a:lnTo>
                  <a:pt x="8007" y="5202"/>
                </a:lnTo>
                <a:cubicBezTo>
                  <a:pt x="7690" y="4980"/>
                  <a:pt x="7305" y="4862"/>
                  <a:pt x="6896" y="4862"/>
                </a:cubicBezTo>
                <a:cubicBezTo>
                  <a:pt x="5785" y="4862"/>
                  <a:pt x="4873" y="5763"/>
                  <a:pt x="4873" y="6885"/>
                </a:cubicBezTo>
                <a:cubicBezTo>
                  <a:pt x="4873" y="7996"/>
                  <a:pt x="5785" y="8907"/>
                  <a:pt x="6896" y="8907"/>
                </a:cubicBezTo>
                <a:cubicBezTo>
                  <a:pt x="8007" y="8907"/>
                  <a:pt x="8918" y="7996"/>
                  <a:pt x="8918" y="6885"/>
                </a:cubicBezTo>
                <a:cubicBezTo>
                  <a:pt x="8918" y="6475"/>
                  <a:pt x="8789" y="6091"/>
                  <a:pt x="8579" y="5774"/>
                </a:cubicBezTo>
                <a:lnTo>
                  <a:pt x="9350" y="4991"/>
                </a:lnTo>
                <a:cubicBezTo>
                  <a:pt x="9760" y="5516"/>
                  <a:pt x="9993" y="6172"/>
                  <a:pt x="9993" y="6885"/>
                </a:cubicBezTo>
                <a:cubicBezTo>
                  <a:pt x="9993" y="8590"/>
                  <a:pt x="8601" y="9982"/>
                  <a:pt x="6896" y="9982"/>
                </a:cubicBezTo>
                <a:cubicBezTo>
                  <a:pt x="5190" y="9982"/>
                  <a:pt x="3799" y="8590"/>
                  <a:pt x="3799" y="6885"/>
                </a:cubicBezTo>
                <a:cubicBezTo>
                  <a:pt x="3799" y="5179"/>
                  <a:pt x="5190" y="3788"/>
                  <a:pt x="6896" y="3788"/>
                </a:cubicBezTo>
                <a:close/>
                <a:moveTo>
                  <a:pt x="7608" y="806"/>
                </a:moveTo>
                <a:lnTo>
                  <a:pt x="7678" y="1673"/>
                </a:lnTo>
                <a:cubicBezTo>
                  <a:pt x="7690" y="1846"/>
                  <a:pt x="7819" y="1987"/>
                  <a:pt x="7995" y="2034"/>
                </a:cubicBezTo>
                <a:cubicBezTo>
                  <a:pt x="8498" y="2138"/>
                  <a:pt x="8977" y="2326"/>
                  <a:pt x="9420" y="2595"/>
                </a:cubicBezTo>
                <a:lnTo>
                  <a:pt x="9608" y="3611"/>
                </a:lnTo>
                <a:lnTo>
                  <a:pt x="9362" y="3858"/>
                </a:lnTo>
                <a:cubicBezTo>
                  <a:pt x="8693" y="3312"/>
                  <a:pt x="7834" y="2989"/>
                  <a:pt x="6895" y="2989"/>
                </a:cubicBezTo>
                <a:cubicBezTo>
                  <a:pt x="6848" y="2989"/>
                  <a:pt x="6802" y="2989"/>
                  <a:pt x="6755" y="2991"/>
                </a:cubicBezTo>
                <a:cubicBezTo>
                  <a:pt x="4699" y="3061"/>
                  <a:pt x="3038" y="4744"/>
                  <a:pt x="2991" y="6803"/>
                </a:cubicBezTo>
                <a:cubicBezTo>
                  <a:pt x="2947" y="9001"/>
                  <a:pt x="4712" y="10802"/>
                  <a:pt x="6884" y="10802"/>
                </a:cubicBezTo>
                <a:cubicBezTo>
                  <a:pt x="6918" y="10802"/>
                  <a:pt x="6953" y="10802"/>
                  <a:pt x="6988" y="10801"/>
                </a:cubicBezTo>
                <a:cubicBezTo>
                  <a:pt x="9047" y="10765"/>
                  <a:pt x="10731" y="9107"/>
                  <a:pt x="10812" y="7047"/>
                </a:cubicBezTo>
                <a:cubicBezTo>
                  <a:pt x="10846" y="6054"/>
                  <a:pt x="10506" y="5143"/>
                  <a:pt x="9934" y="4430"/>
                </a:cubicBezTo>
                <a:lnTo>
                  <a:pt x="10181" y="4183"/>
                </a:lnTo>
                <a:lnTo>
                  <a:pt x="11207" y="4371"/>
                </a:lnTo>
                <a:cubicBezTo>
                  <a:pt x="11466" y="4814"/>
                  <a:pt x="11654" y="5294"/>
                  <a:pt x="11769" y="5810"/>
                </a:cubicBezTo>
                <a:cubicBezTo>
                  <a:pt x="11805" y="5973"/>
                  <a:pt x="11956" y="6102"/>
                  <a:pt x="12133" y="6125"/>
                </a:cubicBezTo>
                <a:lnTo>
                  <a:pt x="12997" y="6195"/>
                </a:lnTo>
                <a:lnTo>
                  <a:pt x="12997" y="7597"/>
                </a:lnTo>
                <a:lnTo>
                  <a:pt x="12133" y="7667"/>
                </a:lnTo>
                <a:cubicBezTo>
                  <a:pt x="11956" y="7690"/>
                  <a:pt x="11805" y="7819"/>
                  <a:pt x="11769" y="7996"/>
                </a:cubicBezTo>
                <a:cubicBezTo>
                  <a:pt x="11642" y="8557"/>
                  <a:pt x="11418" y="9081"/>
                  <a:pt x="11115" y="9561"/>
                </a:cubicBezTo>
                <a:cubicBezTo>
                  <a:pt x="11022" y="9713"/>
                  <a:pt x="11034" y="9912"/>
                  <a:pt x="11151" y="10041"/>
                </a:cubicBezTo>
                <a:lnTo>
                  <a:pt x="11712" y="10706"/>
                </a:lnTo>
                <a:lnTo>
                  <a:pt x="10705" y="11701"/>
                </a:lnTo>
                <a:lnTo>
                  <a:pt x="10052" y="11140"/>
                </a:lnTo>
                <a:cubicBezTo>
                  <a:pt x="9974" y="11075"/>
                  <a:pt x="9881" y="11042"/>
                  <a:pt x="9788" y="11042"/>
                </a:cubicBezTo>
                <a:cubicBezTo>
                  <a:pt x="9713" y="11042"/>
                  <a:pt x="9639" y="11063"/>
                  <a:pt x="9572" y="11104"/>
                </a:cubicBezTo>
                <a:cubicBezTo>
                  <a:pt x="9081" y="11421"/>
                  <a:pt x="8556" y="11643"/>
                  <a:pt x="7995" y="11758"/>
                </a:cubicBezTo>
                <a:cubicBezTo>
                  <a:pt x="7819" y="11805"/>
                  <a:pt x="7690" y="11946"/>
                  <a:pt x="7678" y="12122"/>
                </a:cubicBezTo>
                <a:lnTo>
                  <a:pt x="7608" y="12986"/>
                </a:lnTo>
                <a:lnTo>
                  <a:pt x="6194" y="12986"/>
                </a:lnTo>
                <a:lnTo>
                  <a:pt x="6124" y="12122"/>
                </a:lnTo>
                <a:cubicBezTo>
                  <a:pt x="6113" y="11946"/>
                  <a:pt x="5984" y="11805"/>
                  <a:pt x="5807" y="11758"/>
                </a:cubicBezTo>
                <a:cubicBezTo>
                  <a:pt x="5246" y="11643"/>
                  <a:pt x="4722" y="11421"/>
                  <a:pt x="4231" y="11104"/>
                </a:cubicBezTo>
                <a:cubicBezTo>
                  <a:pt x="4163" y="11063"/>
                  <a:pt x="4089" y="11042"/>
                  <a:pt x="4015" y="11042"/>
                </a:cubicBezTo>
                <a:cubicBezTo>
                  <a:pt x="3922" y="11042"/>
                  <a:pt x="3829" y="11075"/>
                  <a:pt x="3751" y="11140"/>
                </a:cubicBezTo>
                <a:lnTo>
                  <a:pt x="3097" y="11701"/>
                </a:lnTo>
                <a:lnTo>
                  <a:pt x="2090" y="10706"/>
                </a:lnTo>
                <a:lnTo>
                  <a:pt x="2651" y="10041"/>
                </a:lnTo>
                <a:cubicBezTo>
                  <a:pt x="2769" y="9912"/>
                  <a:pt x="2780" y="9713"/>
                  <a:pt x="2688" y="9561"/>
                </a:cubicBezTo>
                <a:cubicBezTo>
                  <a:pt x="2385" y="9081"/>
                  <a:pt x="2160" y="8546"/>
                  <a:pt x="2034" y="7984"/>
                </a:cubicBezTo>
                <a:cubicBezTo>
                  <a:pt x="1998" y="7819"/>
                  <a:pt x="1846" y="7690"/>
                  <a:pt x="1669" y="7667"/>
                </a:cubicBezTo>
                <a:lnTo>
                  <a:pt x="805" y="7597"/>
                </a:lnTo>
                <a:lnTo>
                  <a:pt x="805" y="6195"/>
                </a:lnTo>
                <a:lnTo>
                  <a:pt x="1669" y="6125"/>
                </a:lnTo>
                <a:cubicBezTo>
                  <a:pt x="1846" y="6102"/>
                  <a:pt x="1998" y="5984"/>
                  <a:pt x="2034" y="5810"/>
                </a:cubicBezTo>
                <a:cubicBezTo>
                  <a:pt x="2160" y="5249"/>
                  <a:pt x="2385" y="4711"/>
                  <a:pt x="2688" y="4220"/>
                </a:cubicBezTo>
                <a:cubicBezTo>
                  <a:pt x="2780" y="4079"/>
                  <a:pt x="2769" y="3880"/>
                  <a:pt x="2651" y="3751"/>
                </a:cubicBezTo>
                <a:lnTo>
                  <a:pt x="2090" y="3086"/>
                </a:lnTo>
                <a:lnTo>
                  <a:pt x="3097" y="2093"/>
                </a:lnTo>
                <a:lnTo>
                  <a:pt x="3751" y="2654"/>
                </a:lnTo>
                <a:cubicBezTo>
                  <a:pt x="3829" y="2718"/>
                  <a:pt x="3921" y="2750"/>
                  <a:pt x="4014" y="2750"/>
                </a:cubicBezTo>
                <a:cubicBezTo>
                  <a:pt x="4088" y="2750"/>
                  <a:pt x="4163" y="2729"/>
                  <a:pt x="4231" y="2688"/>
                </a:cubicBezTo>
                <a:cubicBezTo>
                  <a:pt x="4722" y="2374"/>
                  <a:pt x="5246" y="2149"/>
                  <a:pt x="5807" y="2034"/>
                </a:cubicBezTo>
                <a:cubicBezTo>
                  <a:pt x="5984" y="1987"/>
                  <a:pt x="6113" y="1846"/>
                  <a:pt x="6124" y="1673"/>
                </a:cubicBezTo>
                <a:lnTo>
                  <a:pt x="6194" y="806"/>
                </a:lnTo>
                <a:close/>
                <a:moveTo>
                  <a:pt x="5821" y="1"/>
                </a:moveTo>
                <a:cubicBezTo>
                  <a:pt x="5611" y="1"/>
                  <a:pt x="5434" y="152"/>
                  <a:pt x="5423" y="362"/>
                </a:cubicBezTo>
                <a:lnTo>
                  <a:pt x="5342" y="1308"/>
                </a:lnTo>
                <a:cubicBezTo>
                  <a:pt x="4895" y="1437"/>
                  <a:pt x="4463" y="1614"/>
                  <a:pt x="4054" y="1846"/>
                </a:cubicBezTo>
                <a:lnTo>
                  <a:pt x="3330" y="1226"/>
                </a:lnTo>
                <a:cubicBezTo>
                  <a:pt x="3252" y="1165"/>
                  <a:pt x="3158" y="1133"/>
                  <a:pt x="3064" y="1133"/>
                </a:cubicBezTo>
                <a:cubicBezTo>
                  <a:pt x="2961" y="1133"/>
                  <a:pt x="2859" y="1171"/>
                  <a:pt x="2780" y="1252"/>
                </a:cubicBezTo>
                <a:lnTo>
                  <a:pt x="1263" y="2781"/>
                </a:lnTo>
                <a:cubicBezTo>
                  <a:pt x="1108" y="2921"/>
                  <a:pt x="1097" y="3168"/>
                  <a:pt x="1237" y="3330"/>
                </a:cubicBezTo>
                <a:lnTo>
                  <a:pt x="1846" y="4057"/>
                </a:lnTo>
                <a:cubicBezTo>
                  <a:pt x="1624" y="4453"/>
                  <a:pt x="1437" y="4885"/>
                  <a:pt x="1319" y="5342"/>
                </a:cubicBezTo>
                <a:lnTo>
                  <a:pt x="373" y="5412"/>
                </a:lnTo>
                <a:cubicBezTo>
                  <a:pt x="163" y="5434"/>
                  <a:pt x="0" y="5611"/>
                  <a:pt x="0" y="5822"/>
                </a:cubicBezTo>
                <a:lnTo>
                  <a:pt x="0" y="7970"/>
                </a:lnTo>
                <a:cubicBezTo>
                  <a:pt x="0" y="8181"/>
                  <a:pt x="163" y="8358"/>
                  <a:pt x="373" y="8380"/>
                </a:cubicBezTo>
                <a:lnTo>
                  <a:pt x="1319" y="8450"/>
                </a:lnTo>
                <a:cubicBezTo>
                  <a:pt x="1437" y="8907"/>
                  <a:pt x="1624" y="9339"/>
                  <a:pt x="1846" y="9749"/>
                </a:cubicBezTo>
                <a:lnTo>
                  <a:pt x="1237" y="10462"/>
                </a:lnTo>
                <a:cubicBezTo>
                  <a:pt x="1097" y="10624"/>
                  <a:pt x="1108" y="10871"/>
                  <a:pt x="1263" y="11011"/>
                </a:cubicBezTo>
                <a:lnTo>
                  <a:pt x="2780" y="12543"/>
                </a:lnTo>
                <a:cubicBezTo>
                  <a:pt x="2859" y="12622"/>
                  <a:pt x="2961" y="12660"/>
                  <a:pt x="3063" y="12660"/>
                </a:cubicBezTo>
                <a:cubicBezTo>
                  <a:pt x="3157" y="12660"/>
                  <a:pt x="3252" y="12627"/>
                  <a:pt x="3330" y="12566"/>
                </a:cubicBezTo>
                <a:lnTo>
                  <a:pt x="4054" y="11946"/>
                </a:lnTo>
                <a:cubicBezTo>
                  <a:pt x="4463" y="12178"/>
                  <a:pt x="4895" y="12355"/>
                  <a:pt x="5342" y="12484"/>
                </a:cubicBezTo>
                <a:lnTo>
                  <a:pt x="5423" y="13430"/>
                </a:lnTo>
                <a:cubicBezTo>
                  <a:pt x="5434" y="13640"/>
                  <a:pt x="5611" y="13791"/>
                  <a:pt x="5821" y="13791"/>
                </a:cubicBezTo>
                <a:lnTo>
                  <a:pt x="7981" y="13791"/>
                </a:lnTo>
                <a:cubicBezTo>
                  <a:pt x="8192" y="13791"/>
                  <a:pt x="8368" y="13640"/>
                  <a:pt x="8380" y="13430"/>
                </a:cubicBezTo>
                <a:lnTo>
                  <a:pt x="8461" y="12484"/>
                </a:lnTo>
                <a:cubicBezTo>
                  <a:pt x="8907" y="12355"/>
                  <a:pt x="9339" y="12178"/>
                  <a:pt x="9749" y="11946"/>
                </a:cubicBezTo>
                <a:lnTo>
                  <a:pt x="10472" y="12566"/>
                </a:lnTo>
                <a:cubicBezTo>
                  <a:pt x="10551" y="12627"/>
                  <a:pt x="10645" y="12660"/>
                  <a:pt x="10740" y="12660"/>
                </a:cubicBezTo>
                <a:cubicBezTo>
                  <a:pt x="10842" y="12660"/>
                  <a:pt x="10944" y="12622"/>
                  <a:pt x="11022" y="12543"/>
                </a:cubicBezTo>
                <a:lnTo>
                  <a:pt x="12540" y="11011"/>
                </a:lnTo>
                <a:cubicBezTo>
                  <a:pt x="12694" y="10871"/>
                  <a:pt x="12706" y="10624"/>
                  <a:pt x="12565" y="10462"/>
                </a:cubicBezTo>
                <a:lnTo>
                  <a:pt x="11956" y="9749"/>
                </a:lnTo>
                <a:cubicBezTo>
                  <a:pt x="12178" y="9339"/>
                  <a:pt x="12366" y="8907"/>
                  <a:pt x="12484" y="8450"/>
                </a:cubicBezTo>
                <a:lnTo>
                  <a:pt x="13429" y="8380"/>
                </a:lnTo>
                <a:cubicBezTo>
                  <a:pt x="13640" y="8358"/>
                  <a:pt x="13802" y="8181"/>
                  <a:pt x="13802" y="7970"/>
                </a:cubicBezTo>
                <a:lnTo>
                  <a:pt x="13802" y="5822"/>
                </a:lnTo>
                <a:cubicBezTo>
                  <a:pt x="13802" y="5611"/>
                  <a:pt x="13640" y="5434"/>
                  <a:pt x="13429" y="5412"/>
                </a:cubicBezTo>
                <a:lnTo>
                  <a:pt x="12484" y="5342"/>
                </a:lnTo>
                <a:cubicBezTo>
                  <a:pt x="12366" y="4899"/>
                  <a:pt x="12189" y="4478"/>
                  <a:pt x="11968" y="4068"/>
                </a:cubicBezTo>
                <a:lnTo>
                  <a:pt x="13547" y="2489"/>
                </a:lnTo>
                <a:cubicBezTo>
                  <a:pt x="13780" y="2256"/>
                  <a:pt x="13662" y="1858"/>
                  <a:pt x="13337" y="1799"/>
                </a:cubicBezTo>
                <a:lnTo>
                  <a:pt x="12203" y="1588"/>
                </a:lnTo>
                <a:lnTo>
                  <a:pt x="11993" y="455"/>
                </a:lnTo>
                <a:cubicBezTo>
                  <a:pt x="11955" y="252"/>
                  <a:pt x="11774" y="131"/>
                  <a:pt x="11592" y="131"/>
                </a:cubicBezTo>
                <a:cubicBezTo>
                  <a:pt x="11492" y="131"/>
                  <a:pt x="11392" y="166"/>
                  <a:pt x="11314" y="245"/>
                </a:cubicBezTo>
                <a:lnTo>
                  <a:pt x="9723" y="1835"/>
                </a:lnTo>
                <a:cubicBezTo>
                  <a:pt x="9328" y="1614"/>
                  <a:pt x="8907" y="1437"/>
                  <a:pt x="8461" y="1308"/>
                </a:cubicBezTo>
                <a:lnTo>
                  <a:pt x="8380" y="362"/>
                </a:lnTo>
                <a:cubicBezTo>
                  <a:pt x="8368" y="152"/>
                  <a:pt x="8192" y="1"/>
                  <a:pt x="79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p:tgtEl>
                                          <p:spTgt spid="35"/>
                                        </p:tgtEl>
                                        <p:attrNameLst>
                                          <p:attrName>ppt_x</p:attrName>
                                        </p:attrNameLst>
                                      </p:cBhvr>
                                      <p:tavLst>
                                        <p:tav tm="0">
                                          <p:val>
                                            <p:strVal val="#ppt_x-#ppt_w*1.125000"/>
                                          </p:val>
                                        </p:tav>
                                        <p:tav tm="100000">
                                          <p:val>
                                            <p:strVal val="#ppt_x"/>
                                          </p:val>
                                        </p:tav>
                                      </p:tavLst>
                                    </p:anim>
                                    <p:animEffect transition="in" filter="wipe(right)">
                                      <p:cBhvr>
                                        <p:cTn id="8" dur="500"/>
                                        <p:tgtEl>
                                          <p:spTgt spid="35"/>
                                        </p:tgtEl>
                                      </p:cBhvr>
                                    </p:animEffect>
                                  </p:childTnLst>
                                </p:cTn>
                              </p:par>
                            </p:childTnLst>
                          </p:cTn>
                        </p:par>
                        <p:par>
                          <p:cTn id="9" fill="hold">
                            <p:stCondLst>
                              <p:cond delay="500"/>
                            </p:stCondLst>
                            <p:childTnLst>
                              <p:par>
                                <p:cTn id="10" presetID="12" presetClass="entr" presetSubtype="8" fill="hold" grpId="0" nodeType="afterEffect">
                                  <p:stCondLst>
                                    <p:cond delay="0"/>
                                  </p:stCondLst>
                                  <p:childTnLst>
                                    <p:set>
                                      <p:cBhvr>
                                        <p:cTn id="11" dur="1" fill="hold">
                                          <p:stCondLst>
                                            <p:cond delay="0"/>
                                          </p:stCondLst>
                                        </p:cTn>
                                        <p:tgtEl>
                                          <p:spTgt spid="774">
                                            <p:txEl>
                                              <p:pRg st="0" end="0"/>
                                            </p:txEl>
                                          </p:spTgt>
                                        </p:tgtEl>
                                        <p:attrNameLst>
                                          <p:attrName>style.visibility</p:attrName>
                                        </p:attrNameLst>
                                      </p:cBhvr>
                                      <p:to>
                                        <p:strVal val="visible"/>
                                      </p:to>
                                    </p:set>
                                    <p:anim calcmode="lin" valueType="num">
                                      <p:cBhvr additive="base">
                                        <p:cTn id="12" dur="500"/>
                                        <p:tgtEl>
                                          <p:spTgt spid="774">
                                            <p:txEl>
                                              <p:pRg st="0" end="0"/>
                                            </p:txEl>
                                          </p:spTgt>
                                        </p:tgtEl>
                                        <p:attrNameLst>
                                          <p:attrName>ppt_x</p:attrName>
                                        </p:attrNameLst>
                                      </p:cBhvr>
                                      <p:tavLst>
                                        <p:tav tm="0">
                                          <p:val>
                                            <p:strVal val="#ppt_x-#ppt_w*1.125000"/>
                                          </p:val>
                                        </p:tav>
                                        <p:tav tm="100000">
                                          <p:val>
                                            <p:strVal val="#ppt_x"/>
                                          </p:val>
                                        </p:tav>
                                      </p:tavLst>
                                    </p:anim>
                                    <p:animEffect transition="in" filter="wipe(right)">
                                      <p:cBhvr>
                                        <p:cTn id="13" dur="500"/>
                                        <p:tgtEl>
                                          <p:spTgt spid="77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down)">
                                      <p:cBhvr>
                                        <p:cTn id="18" dur="500"/>
                                        <p:tgtEl>
                                          <p:spTgt spid="24"/>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775">
                                            <p:txEl>
                                              <p:pRg st="0" end="0"/>
                                            </p:txEl>
                                          </p:spTgt>
                                        </p:tgtEl>
                                        <p:attrNameLst>
                                          <p:attrName>style.visibility</p:attrName>
                                        </p:attrNameLst>
                                      </p:cBhvr>
                                      <p:to>
                                        <p:strVal val="visible"/>
                                      </p:to>
                                    </p:set>
                                    <p:animEffect transition="in" filter="wipe(down)">
                                      <p:cBhvr>
                                        <p:cTn id="21" dur="500"/>
                                        <p:tgtEl>
                                          <p:spTgt spid="775">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41"/>
                                        </p:tgtEl>
                                        <p:attrNameLst>
                                          <p:attrName>style.visibility</p:attrName>
                                        </p:attrNameLst>
                                      </p:cBhvr>
                                      <p:to>
                                        <p:strVal val="visible"/>
                                      </p:to>
                                    </p:set>
                                    <p:animEffect transition="in" filter="wipe(up)">
                                      <p:cBhvr>
                                        <p:cTn id="26" dur="500"/>
                                        <p:tgtEl>
                                          <p:spTgt spid="41"/>
                                        </p:tgtEl>
                                      </p:cBhvr>
                                    </p:animEffect>
                                  </p:childTnLst>
                                </p:cTn>
                              </p:par>
                              <p:par>
                                <p:cTn id="27" presetID="22" presetClass="entr" presetSubtype="1" fill="hold" grpId="0" nodeType="withEffect">
                                  <p:stCondLst>
                                    <p:cond delay="0"/>
                                  </p:stCondLst>
                                  <p:childTnLst>
                                    <p:set>
                                      <p:cBhvr>
                                        <p:cTn id="28" dur="1" fill="hold">
                                          <p:stCondLst>
                                            <p:cond delay="0"/>
                                          </p:stCondLst>
                                        </p:cTn>
                                        <p:tgtEl>
                                          <p:spTgt spid="776">
                                            <p:txEl>
                                              <p:pRg st="0" end="0"/>
                                            </p:txEl>
                                          </p:spTgt>
                                        </p:tgtEl>
                                        <p:attrNameLst>
                                          <p:attrName>style.visibility</p:attrName>
                                        </p:attrNameLst>
                                      </p:cBhvr>
                                      <p:to>
                                        <p:strVal val="visible"/>
                                      </p:to>
                                    </p:set>
                                    <p:animEffect transition="in" filter="wipe(up)">
                                      <p:cBhvr>
                                        <p:cTn id="29" dur="500"/>
                                        <p:tgtEl>
                                          <p:spTgt spid="77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 grpId="0" build="p"/>
      <p:bldP spid="775" grpId="0" build="p"/>
      <p:bldP spid="776" grpId="0" build="p"/>
      <p:bldP spid="41"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08"/>
        <p:cNvGrpSpPr/>
        <p:nvPr/>
      </p:nvGrpSpPr>
      <p:grpSpPr>
        <a:xfrm>
          <a:off x="0" y="0"/>
          <a:ext cx="0" cy="0"/>
          <a:chOff x="0" y="0"/>
          <a:chExt cx="0" cy="0"/>
        </a:xfrm>
      </p:grpSpPr>
      <p:sp>
        <p:nvSpPr>
          <p:cNvPr id="10209" name="Google Shape;10209;p6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210" name="Google Shape;10210;p6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211" name="Google Shape;10211;p64"/>
          <p:cNvGrpSpPr/>
          <p:nvPr/>
        </p:nvGrpSpPr>
        <p:grpSpPr>
          <a:xfrm>
            <a:off x="882957" y="1306638"/>
            <a:ext cx="292442" cy="355741"/>
            <a:chOff x="-35830350" y="1912725"/>
            <a:chExt cx="241050" cy="293225"/>
          </a:xfrm>
        </p:grpSpPr>
        <p:sp>
          <p:nvSpPr>
            <p:cNvPr id="10212" name="Google Shape;10212;p6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4" name="Google Shape;10214;p64"/>
          <p:cNvGrpSpPr/>
          <p:nvPr/>
        </p:nvGrpSpPr>
        <p:grpSpPr>
          <a:xfrm>
            <a:off x="851444" y="1766235"/>
            <a:ext cx="355468" cy="353587"/>
            <a:chOff x="-35854750" y="2272675"/>
            <a:chExt cx="293000" cy="291450"/>
          </a:xfrm>
        </p:grpSpPr>
        <p:sp>
          <p:nvSpPr>
            <p:cNvPr id="10215" name="Google Shape;10215;p6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4"/>
          <p:cNvGrpSpPr/>
          <p:nvPr/>
        </p:nvGrpSpPr>
        <p:grpSpPr>
          <a:xfrm>
            <a:off x="850958" y="2220821"/>
            <a:ext cx="356438" cy="354558"/>
            <a:chOff x="-35853975" y="2631825"/>
            <a:chExt cx="293800" cy="292250"/>
          </a:xfrm>
        </p:grpSpPr>
        <p:sp>
          <p:nvSpPr>
            <p:cNvPr id="10219" name="Google Shape;10219;p6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4" name="Google Shape;10224;p64"/>
          <p:cNvGrpSpPr/>
          <p:nvPr/>
        </p:nvGrpSpPr>
        <p:grpSpPr>
          <a:xfrm>
            <a:off x="3089562" y="1307714"/>
            <a:ext cx="353587" cy="353587"/>
            <a:chOff x="-34032200" y="1916675"/>
            <a:chExt cx="291450" cy="291450"/>
          </a:xfrm>
        </p:grpSpPr>
        <p:sp>
          <p:nvSpPr>
            <p:cNvPr id="10225" name="Google Shape;10225;p6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9" name="Google Shape;10229;p6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0" name="Google Shape;10230;p64"/>
          <p:cNvGrpSpPr/>
          <p:nvPr/>
        </p:nvGrpSpPr>
        <p:grpSpPr>
          <a:xfrm>
            <a:off x="3089092" y="2220821"/>
            <a:ext cx="354527" cy="354558"/>
            <a:chOff x="-34032200" y="2634975"/>
            <a:chExt cx="292225" cy="292250"/>
          </a:xfrm>
        </p:grpSpPr>
        <p:sp>
          <p:nvSpPr>
            <p:cNvPr id="10231" name="Google Shape;10231;p6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64"/>
          <p:cNvGrpSpPr/>
          <p:nvPr/>
        </p:nvGrpSpPr>
        <p:grpSpPr>
          <a:xfrm>
            <a:off x="1739487" y="2687069"/>
            <a:ext cx="358379" cy="354527"/>
            <a:chOff x="-32245875" y="1938725"/>
            <a:chExt cx="295400" cy="292225"/>
          </a:xfrm>
        </p:grpSpPr>
        <p:sp>
          <p:nvSpPr>
            <p:cNvPr id="10235" name="Google Shape;10235;p6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8" name="Google Shape;10238;p64"/>
          <p:cNvGrpSpPr/>
          <p:nvPr/>
        </p:nvGrpSpPr>
        <p:grpSpPr>
          <a:xfrm>
            <a:off x="1736150" y="3156468"/>
            <a:ext cx="365052" cy="352162"/>
            <a:chOff x="-32243500" y="2299850"/>
            <a:chExt cx="300900" cy="290275"/>
          </a:xfrm>
        </p:grpSpPr>
        <p:sp>
          <p:nvSpPr>
            <p:cNvPr id="10239" name="Google Shape;10239;p6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1" name="Google Shape;10241;p6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2" name="Google Shape;10242;p64"/>
          <p:cNvGrpSpPr/>
          <p:nvPr/>
        </p:nvGrpSpPr>
        <p:grpSpPr>
          <a:xfrm>
            <a:off x="1299432" y="1306759"/>
            <a:ext cx="354527" cy="355498"/>
            <a:chOff x="-35495600" y="1912725"/>
            <a:chExt cx="292225" cy="293025"/>
          </a:xfrm>
        </p:grpSpPr>
        <p:sp>
          <p:nvSpPr>
            <p:cNvPr id="10243" name="Google Shape;10243;p6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6" name="Google Shape;10246;p6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7" name="Google Shape;10247;p64"/>
          <p:cNvGrpSpPr/>
          <p:nvPr/>
        </p:nvGrpSpPr>
        <p:grpSpPr>
          <a:xfrm>
            <a:off x="1299432" y="2221307"/>
            <a:ext cx="354527" cy="353587"/>
            <a:chOff x="-35495600" y="2631825"/>
            <a:chExt cx="292225" cy="291450"/>
          </a:xfrm>
        </p:grpSpPr>
        <p:sp>
          <p:nvSpPr>
            <p:cNvPr id="10248" name="Google Shape;10248;p6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64"/>
          <p:cNvGrpSpPr/>
          <p:nvPr/>
        </p:nvGrpSpPr>
        <p:grpSpPr>
          <a:xfrm>
            <a:off x="3537081" y="1307714"/>
            <a:ext cx="353587" cy="353587"/>
            <a:chOff x="-33673825" y="1916675"/>
            <a:chExt cx="291450" cy="291450"/>
          </a:xfrm>
        </p:grpSpPr>
        <p:sp>
          <p:nvSpPr>
            <p:cNvPr id="10253" name="Google Shape;10253;p6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4"/>
          <p:cNvGrpSpPr/>
          <p:nvPr/>
        </p:nvGrpSpPr>
        <p:grpSpPr>
          <a:xfrm>
            <a:off x="3534700" y="1765295"/>
            <a:ext cx="358349" cy="355468"/>
            <a:chOff x="-33676975" y="2275050"/>
            <a:chExt cx="295375" cy="293000"/>
          </a:xfrm>
        </p:grpSpPr>
        <p:sp>
          <p:nvSpPr>
            <p:cNvPr id="10258" name="Google Shape;10258;p6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64"/>
          <p:cNvGrpSpPr/>
          <p:nvPr/>
        </p:nvGrpSpPr>
        <p:grpSpPr>
          <a:xfrm>
            <a:off x="3537081" y="2220594"/>
            <a:ext cx="353587" cy="355013"/>
            <a:chOff x="-33673825" y="2634975"/>
            <a:chExt cx="291450" cy="292625"/>
          </a:xfrm>
        </p:grpSpPr>
        <p:sp>
          <p:nvSpPr>
            <p:cNvPr id="10262" name="Google Shape;10262;p6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64"/>
          <p:cNvGrpSpPr/>
          <p:nvPr/>
        </p:nvGrpSpPr>
        <p:grpSpPr>
          <a:xfrm>
            <a:off x="2205089" y="2687509"/>
            <a:ext cx="329687" cy="353648"/>
            <a:chOff x="-31874100" y="1939525"/>
            <a:chExt cx="271750" cy="291500"/>
          </a:xfrm>
        </p:grpSpPr>
        <p:sp>
          <p:nvSpPr>
            <p:cNvPr id="10265" name="Google Shape;10265;p6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7" name="Google Shape;10267;p6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8" name="Google Shape;10268;p64"/>
          <p:cNvGrpSpPr/>
          <p:nvPr/>
        </p:nvGrpSpPr>
        <p:grpSpPr>
          <a:xfrm>
            <a:off x="2186451" y="3616531"/>
            <a:ext cx="366963" cy="352768"/>
            <a:chOff x="-31889075" y="2658950"/>
            <a:chExt cx="302475" cy="290775"/>
          </a:xfrm>
        </p:grpSpPr>
        <p:sp>
          <p:nvSpPr>
            <p:cNvPr id="10269" name="Google Shape;10269;p6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1" name="Google Shape;10271;p6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2" name="Google Shape;10272;p64"/>
          <p:cNvGrpSpPr/>
          <p:nvPr/>
        </p:nvGrpSpPr>
        <p:grpSpPr>
          <a:xfrm>
            <a:off x="1747421" y="1306759"/>
            <a:ext cx="354527" cy="355498"/>
            <a:chOff x="-35136450" y="1912725"/>
            <a:chExt cx="292225" cy="293025"/>
          </a:xfrm>
        </p:grpSpPr>
        <p:sp>
          <p:nvSpPr>
            <p:cNvPr id="10273" name="Google Shape;10273;p6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64"/>
          <p:cNvGrpSpPr/>
          <p:nvPr/>
        </p:nvGrpSpPr>
        <p:grpSpPr>
          <a:xfrm>
            <a:off x="1747891" y="1765978"/>
            <a:ext cx="353587" cy="354103"/>
            <a:chOff x="-35134875" y="2272675"/>
            <a:chExt cx="291450" cy="291875"/>
          </a:xfrm>
        </p:grpSpPr>
        <p:sp>
          <p:nvSpPr>
            <p:cNvPr id="10277" name="Google Shape;10277;p6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64"/>
          <p:cNvGrpSpPr/>
          <p:nvPr/>
        </p:nvGrpSpPr>
        <p:grpSpPr>
          <a:xfrm>
            <a:off x="1789458" y="2221307"/>
            <a:ext cx="270453" cy="353587"/>
            <a:chOff x="-35101800" y="2631050"/>
            <a:chExt cx="222925" cy="291450"/>
          </a:xfrm>
        </p:grpSpPr>
        <p:sp>
          <p:nvSpPr>
            <p:cNvPr id="10282" name="Google Shape;10282;p6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6" name="Google Shape;10286;p6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7" name="Google Shape;10287;p64"/>
          <p:cNvGrpSpPr/>
          <p:nvPr/>
        </p:nvGrpSpPr>
        <p:grpSpPr>
          <a:xfrm>
            <a:off x="3977510" y="1765295"/>
            <a:ext cx="353587" cy="355468"/>
            <a:chOff x="-33314675" y="2275050"/>
            <a:chExt cx="291450" cy="293000"/>
          </a:xfrm>
        </p:grpSpPr>
        <p:sp>
          <p:nvSpPr>
            <p:cNvPr id="10288" name="Google Shape;10288;p6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91" name="Google Shape;10291;p6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2" name="Google Shape;10292;p64"/>
          <p:cNvGrpSpPr/>
          <p:nvPr/>
        </p:nvGrpSpPr>
        <p:grpSpPr>
          <a:xfrm>
            <a:off x="2639701" y="2687555"/>
            <a:ext cx="353587" cy="353557"/>
            <a:chOff x="-31523625" y="1939525"/>
            <a:chExt cx="291450" cy="291425"/>
          </a:xfrm>
        </p:grpSpPr>
        <p:sp>
          <p:nvSpPr>
            <p:cNvPr id="10293" name="Google Shape;10293;p6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64"/>
          <p:cNvGrpSpPr/>
          <p:nvPr/>
        </p:nvGrpSpPr>
        <p:grpSpPr>
          <a:xfrm>
            <a:off x="2638746" y="3155755"/>
            <a:ext cx="355498" cy="353587"/>
            <a:chOff x="-31523625" y="2298675"/>
            <a:chExt cx="293025" cy="291450"/>
          </a:xfrm>
        </p:grpSpPr>
        <p:sp>
          <p:nvSpPr>
            <p:cNvPr id="10305" name="Google Shape;10305;p6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8" name="Google Shape;10308;p6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0" name="Google Shape;10310;p64"/>
          <p:cNvGrpSpPr/>
          <p:nvPr/>
        </p:nvGrpSpPr>
        <p:grpSpPr>
          <a:xfrm>
            <a:off x="2205934" y="1307729"/>
            <a:ext cx="331598" cy="353557"/>
            <a:chOff x="-34767825" y="1914325"/>
            <a:chExt cx="273325" cy="291425"/>
          </a:xfrm>
        </p:grpSpPr>
        <p:sp>
          <p:nvSpPr>
            <p:cNvPr id="10311" name="Google Shape;10311;p6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4" name="Google Shape;10314;p64"/>
          <p:cNvGrpSpPr/>
          <p:nvPr/>
        </p:nvGrpSpPr>
        <p:grpSpPr>
          <a:xfrm>
            <a:off x="2193513" y="1765280"/>
            <a:ext cx="356438" cy="355498"/>
            <a:chOff x="-34778075" y="2272675"/>
            <a:chExt cx="293800" cy="293025"/>
          </a:xfrm>
        </p:grpSpPr>
        <p:sp>
          <p:nvSpPr>
            <p:cNvPr id="10315" name="Google Shape;10315;p6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64"/>
          <p:cNvGrpSpPr/>
          <p:nvPr/>
        </p:nvGrpSpPr>
        <p:grpSpPr>
          <a:xfrm>
            <a:off x="2194939" y="2221307"/>
            <a:ext cx="353587" cy="353587"/>
            <a:chOff x="-34776500" y="2631825"/>
            <a:chExt cx="291450" cy="291450"/>
          </a:xfrm>
        </p:grpSpPr>
        <p:sp>
          <p:nvSpPr>
            <p:cNvPr id="10319" name="Google Shape;10319;p6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4"/>
          <p:cNvGrpSpPr/>
          <p:nvPr/>
        </p:nvGrpSpPr>
        <p:grpSpPr>
          <a:xfrm>
            <a:off x="853628" y="2685160"/>
            <a:ext cx="354527" cy="358349"/>
            <a:chOff x="-32956300" y="1915900"/>
            <a:chExt cx="292225" cy="295375"/>
          </a:xfrm>
        </p:grpSpPr>
        <p:sp>
          <p:nvSpPr>
            <p:cNvPr id="10323" name="Google Shape;10323;p6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5" name="Google Shape;10325;p6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27" name="Google Shape;10327;p64"/>
          <p:cNvGrpSpPr/>
          <p:nvPr/>
        </p:nvGrpSpPr>
        <p:grpSpPr>
          <a:xfrm>
            <a:off x="3081101" y="2687555"/>
            <a:ext cx="356438" cy="353557"/>
            <a:chOff x="-31166825" y="1939525"/>
            <a:chExt cx="293800" cy="291425"/>
          </a:xfrm>
        </p:grpSpPr>
        <p:sp>
          <p:nvSpPr>
            <p:cNvPr id="10328" name="Google Shape;10328;p6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3082057" y="3155482"/>
            <a:ext cx="354527" cy="354133"/>
            <a:chOff x="-31165250" y="2298675"/>
            <a:chExt cx="292225" cy="291900"/>
          </a:xfrm>
        </p:grpSpPr>
        <p:sp>
          <p:nvSpPr>
            <p:cNvPr id="10340" name="Google Shape;10340;p6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4"/>
          <p:cNvGrpSpPr/>
          <p:nvPr/>
        </p:nvGrpSpPr>
        <p:grpSpPr>
          <a:xfrm>
            <a:off x="3082542" y="3616136"/>
            <a:ext cx="353557" cy="353557"/>
            <a:chOff x="-31164450" y="2657050"/>
            <a:chExt cx="291425" cy="291425"/>
          </a:xfrm>
        </p:grpSpPr>
        <p:sp>
          <p:nvSpPr>
            <p:cNvPr id="10344" name="Google Shape;10344;p6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8" name="Google Shape;10348;p6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9" name="Google Shape;10349;p64"/>
          <p:cNvGrpSpPr/>
          <p:nvPr/>
        </p:nvGrpSpPr>
        <p:grpSpPr>
          <a:xfrm>
            <a:off x="2632987" y="1307366"/>
            <a:ext cx="358349" cy="354285"/>
            <a:chOff x="-34421275" y="1912725"/>
            <a:chExt cx="295375" cy="292025"/>
          </a:xfrm>
        </p:grpSpPr>
        <p:sp>
          <p:nvSpPr>
            <p:cNvPr id="10350" name="Google Shape;10350;p6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4"/>
          <p:cNvGrpSpPr/>
          <p:nvPr/>
        </p:nvGrpSpPr>
        <p:grpSpPr>
          <a:xfrm>
            <a:off x="2632032" y="1765280"/>
            <a:ext cx="360260" cy="355498"/>
            <a:chOff x="-34418125" y="2271100"/>
            <a:chExt cx="296950" cy="293025"/>
          </a:xfrm>
        </p:grpSpPr>
        <p:sp>
          <p:nvSpPr>
            <p:cNvPr id="10353" name="Google Shape;10353;p6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4"/>
          <p:cNvGrpSpPr/>
          <p:nvPr/>
        </p:nvGrpSpPr>
        <p:grpSpPr>
          <a:xfrm>
            <a:off x="2632987" y="2221307"/>
            <a:ext cx="358349" cy="353587"/>
            <a:chOff x="-34421275" y="2631050"/>
            <a:chExt cx="295375" cy="291450"/>
          </a:xfrm>
        </p:grpSpPr>
        <p:sp>
          <p:nvSpPr>
            <p:cNvPr id="10359" name="Google Shape;10359;p6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3" name="Google Shape;10363;p6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6" name="Google Shape;10366;p64"/>
          <p:cNvGrpSpPr/>
          <p:nvPr/>
        </p:nvGrpSpPr>
        <p:grpSpPr>
          <a:xfrm>
            <a:off x="3537620" y="2688025"/>
            <a:ext cx="353587" cy="352617"/>
            <a:chOff x="-30805300" y="1938725"/>
            <a:chExt cx="291450" cy="290650"/>
          </a:xfrm>
        </p:grpSpPr>
        <p:sp>
          <p:nvSpPr>
            <p:cNvPr id="10367" name="Google Shape;10367;p6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4"/>
          <p:cNvGrpSpPr/>
          <p:nvPr/>
        </p:nvGrpSpPr>
        <p:grpSpPr>
          <a:xfrm>
            <a:off x="3538105" y="3155952"/>
            <a:ext cx="352617" cy="353193"/>
            <a:chOff x="-30805300" y="2298675"/>
            <a:chExt cx="290650" cy="291125"/>
          </a:xfrm>
        </p:grpSpPr>
        <p:sp>
          <p:nvSpPr>
            <p:cNvPr id="10370" name="Google Shape;10370;p6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64"/>
          <p:cNvGrpSpPr/>
          <p:nvPr/>
        </p:nvGrpSpPr>
        <p:grpSpPr>
          <a:xfrm>
            <a:off x="3537635" y="3616136"/>
            <a:ext cx="353557" cy="353557"/>
            <a:chOff x="-30806075" y="2657050"/>
            <a:chExt cx="291425" cy="291425"/>
          </a:xfrm>
        </p:grpSpPr>
        <p:sp>
          <p:nvSpPr>
            <p:cNvPr id="10375" name="Google Shape;10375;p6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8" name="Google Shape;10378;p64"/>
          <p:cNvGrpSpPr/>
          <p:nvPr/>
        </p:nvGrpSpPr>
        <p:grpSpPr>
          <a:xfrm>
            <a:off x="2639681" y="4073943"/>
            <a:ext cx="353557" cy="353557"/>
            <a:chOff x="-30064925" y="2332550"/>
            <a:chExt cx="291425" cy="291425"/>
          </a:xfrm>
        </p:grpSpPr>
        <p:sp>
          <p:nvSpPr>
            <p:cNvPr id="10379" name="Google Shape;10379;p6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64"/>
          <p:cNvGrpSpPr/>
          <p:nvPr/>
        </p:nvGrpSpPr>
        <p:grpSpPr>
          <a:xfrm>
            <a:off x="3983068" y="2683443"/>
            <a:ext cx="348855" cy="347879"/>
            <a:chOff x="2821450" y="2957850"/>
            <a:chExt cx="259275" cy="258550"/>
          </a:xfrm>
        </p:grpSpPr>
        <p:sp>
          <p:nvSpPr>
            <p:cNvPr id="10383" name="Google Shape;10383;p6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386" name="Google Shape;10386;p64"/>
          <p:cNvGrpSpPr/>
          <p:nvPr/>
        </p:nvGrpSpPr>
        <p:grpSpPr>
          <a:xfrm>
            <a:off x="4858100" y="1304461"/>
            <a:ext cx="361090" cy="361090"/>
            <a:chOff x="-57970450" y="1903275"/>
            <a:chExt cx="318225" cy="318225"/>
          </a:xfrm>
        </p:grpSpPr>
        <p:sp>
          <p:nvSpPr>
            <p:cNvPr id="10387" name="Google Shape;10387;p6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64"/>
          <p:cNvGrpSpPr/>
          <p:nvPr/>
        </p:nvGrpSpPr>
        <p:grpSpPr>
          <a:xfrm>
            <a:off x="4880000" y="1780418"/>
            <a:ext cx="317290" cy="359303"/>
            <a:chOff x="-57950750" y="2296300"/>
            <a:chExt cx="279625" cy="316650"/>
          </a:xfrm>
        </p:grpSpPr>
        <p:sp>
          <p:nvSpPr>
            <p:cNvPr id="10392" name="Google Shape;10392;p6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6" name="Google Shape;10396;p64"/>
          <p:cNvGrpSpPr/>
          <p:nvPr/>
        </p:nvGrpSpPr>
        <p:grpSpPr>
          <a:xfrm>
            <a:off x="4858214" y="2232094"/>
            <a:ext cx="360863" cy="360211"/>
            <a:chOff x="-57969675" y="2687750"/>
            <a:chExt cx="318025" cy="317450"/>
          </a:xfrm>
        </p:grpSpPr>
        <p:sp>
          <p:nvSpPr>
            <p:cNvPr id="10397" name="Google Shape;10397;p6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1" name="Google Shape;10401;p64"/>
          <p:cNvGrpSpPr/>
          <p:nvPr/>
        </p:nvGrpSpPr>
        <p:grpSpPr>
          <a:xfrm>
            <a:off x="7067397" y="1304461"/>
            <a:ext cx="363785" cy="361090"/>
            <a:chOff x="-56012425" y="1903275"/>
            <a:chExt cx="320600" cy="318225"/>
          </a:xfrm>
        </p:grpSpPr>
        <p:sp>
          <p:nvSpPr>
            <p:cNvPr id="10402" name="Google Shape;10402;p6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4" name="Google Shape;10404;p64"/>
          <p:cNvGrpSpPr/>
          <p:nvPr/>
        </p:nvGrpSpPr>
        <p:grpSpPr>
          <a:xfrm>
            <a:off x="7068290" y="1778631"/>
            <a:ext cx="361998" cy="361998"/>
            <a:chOff x="-56010850" y="2294725"/>
            <a:chExt cx="319025" cy="319025"/>
          </a:xfrm>
        </p:grpSpPr>
        <p:sp>
          <p:nvSpPr>
            <p:cNvPr id="10405" name="Google Shape;10405;p6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64"/>
          <p:cNvGrpSpPr/>
          <p:nvPr/>
        </p:nvGrpSpPr>
        <p:grpSpPr>
          <a:xfrm>
            <a:off x="7068305" y="2231215"/>
            <a:ext cx="361969" cy="361090"/>
            <a:chOff x="-56010050" y="2686975"/>
            <a:chExt cx="319000" cy="318225"/>
          </a:xfrm>
        </p:grpSpPr>
        <p:sp>
          <p:nvSpPr>
            <p:cNvPr id="10410" name="Google Shape;10410;p6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4"/>
          <p:cNvGrpSpPr/>
          <p:nvPr/>
        </p:nvGrpSpPr>
        <p:grpSpPr>
          <a:xfrm>
            <a:off x="5753801" y="2684124"/>
            <a:ext cx="361998" cy="361090"/>
            <a:chOff x="-54081175" y="1903275"/>
            <a:chExt cx="319025" cy="318225"/>
          </a:xfrm>
        </p:grpSpPr>
        <p:sp>
          <p:nvSpPr>
            <p:cNvPr id="10415" name="Google Shape;10415;p6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64"/>
          <p:cNvGrpSpPr/>
          <p:nvPr/>
        </p:nvGrpSpPr>
        <p:grpSpPr>
          <a:xfrm>
            <a:off x="5776154" y="3137587"/>
            <a:ext cx="317290" cy="360211"/>
            <a:chOff x="-54063050" y="2296300"/>
            <a:chExt cx="279625" cy="317450"/>
          </a:xfrm>
        </p:grpSpPr>
        <p:sp>
          <p:nvSpPr>
            <p:cNvPr id="10418" name="Google Shape;10418;p6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2" name="Google Shape;10422;p64"/>
          <p:cNvGrpSpPr/>
          <p:nvPr/>
        </p:nvGrpSpPr>
        <p:grpSpPr>
          <a:xfrm>
            <a:off x="5776154" y="3601649"/>
            <a:ext cx="317290" cy="361033"/>
            <a:chOff x="-54061475" y="2685450"/>
            <a:chExt cx="279625" cy="318175"/>
          </a:xfrm>
        </p:grpSpPr>
        <p:sp>
          <p:nvSpPr>
            <p:cNvPr id="10423" name="Google Shape;10423;p6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7" name="Google Shape;10427;p64"/>
          <p:cNvGrpSpPr/>
          <p:nvPr/>
        </p:nvGrpSpPr>
        <p:grpSpPr>
          <a:xfrm>
            <a:off x="8029690" y="2693967"/>
            <a:ext cx="275278" cy="361969"/>
            <a:chOff x="-52074300" y="1911950"/>
            <a:chExt cx="242600" cy="319000"/>
          </a:xfrm>
        </p:grpSpPr>
        <p:sp>
          <p:nvSpPr>
            <p:cNvPr id="10428" name="Google Shape;10428;p6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4"/>
          <p:cNvGrpSpPr/>
          <p:nvPr/>
        </p:nvGrpSpPr>
        <p:grpSpPr>
          <a:xfrm>
            <a:off x="5287689" y="1305369"/>
            <a:ext cx="361998" cy="361090"/>
            <a:chOff x="-57578225" y="1904075"/>
            <a:chExt cx="319025" cy="318225"/>
          </a:xfrm>
        </p:grpSpPr>
        <p:sp>
          <p:nvSpPr>
            <p:cNvPr id="10433" name="Google Shape;10433;p6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4"/>
          <p:cNvGrpSpPr/>
          <p:nvPr/>
        </p:nvGrpSpPr>
        <p:grpSpPr>
          <a:xfrm>
            <a:off x="5310042" y="1778631"/>
            <a:ext cx="317290" cy="361090"/>
            <a:chOff x="-57558525" y="2294725"/>
            <a:chExt cx="279625" cy="318225"/>
          </a:xfrm>
        </p:grpSpPr>
        <p:sp>
          <p:nvSpPr>
            <p:cNvPr id="10438" name="Google Shape;10438;p6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64"/>
          <p:cNvGrpSpPr/>
          <p:nvPr/>
        </p:nvGrpSpPr>
        <p:grpSpPr>
          <a:xfrm>
            <a:off x="5285901" y="2231215"/>
            <a:ext cx="365572" cy="361969"/>
            <a:chOff x="-57579800" y="2686975"/>
            <a:chExt cx="322175" cy="319000"/>
          </a:xfrm>
        </p:grpSpPr>
        <p:sp>
          <p:nvSpPr>
            <p:cNvPr id="10444" name="Google Shape;10444;p6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6" name="Google Shape;10446;p64"/>
          <p:cNvGrpSpPr/>
          <p:nvPr/>
        </p:nvGrpSpPr>
        <p:grpSpPr>
          <a:xfrm>
            <a:off x="7510682" y="1778631"/>
            <a:ext cx="367359" cy="361090"/>
            <a:chOff x="-55620975" y="2294725"/>
            <a:chExt cx="323750" cy="318225"/>
          </a:xfrm>
        </p:grpSpPr>
        <p:sp>
          <p:nvSpPr>
            <p:cNvPr id="10447" name="Google Shape;10447;p6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4"/>
          <p:cNvGrpSpPr/>
          <p:nvPr/>
        </p:nvGrpSpPr>
        <p:grpSpPr>
          <a:xfrm>
            <a:off x="7512923" y="2231130"/>
            <a:ext cx="362877" cy="361175"/>
            <a:chOff x="-55620175" y="2686900"/>
            <a:chExt cx="319800" cy="318300"/>
          </a:xfrm>
        </p:grpSpPr>
        <p:sp>
          <p:nvSpPr>
            <p:cNvPr id="10454" name="Google Shape;10454;p6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8" name="Google Shape;10458;p64"/>
          <p:cNvGrpSpPr/>
          <p:nvPr/>
        </p:nvGrpSpPr>
        <p:grpSpPr>
          <a:xfrm>
            <a:off x="6198887" y="2684124"/>
            <a:ext cx="361969" cy="361090"/>
            <a:chOff x="-53690500" y="1903275"/>
            <a:chExt cx="319000" cy="318225"/>
          </a:xfrm>
        </p:grpSpPr>
        <p:sp>
          <p:nvSpPr>
            <p:cNvPr id="10459" name="Google Shape;10459;p6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64"/>
          <p:cNvGrpSpPr/>
          <p:nvPr/>
        </p:nvGrpSpPr>
        <p:grpSpPr>
          <a:xfrm>
            <a:off x="6221226" y="3137587"/>
            <a:ext cx="317290" cy="359303"/>
            <a:chOff x="-53670800" y="2296300"/>
            <a:chExt cx="279625" cy="316650"/>
          </a:xfrm>
        </p:grpSpPr>
        <p:sp>
          <p:nvSpPr>
            <p:cNvPr id="10464" name="Google Shape;10464;p6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4"/>
          <p:cNvGrpSpPr/>
          <p:nvPr/>
        </p:nvGrpSpPr>
        <p:grpSpPr>
          <a:xfrm>
            <a:off x="6198887" y="3602925"/>
            <a:ext cx="361969" cy="361544"/>
            <a:chOff x="-53690500" y="2686575"/>
            <a:chExt cx="319000" cy="318625"/>
          </a:xfrm>
        </p:grpSpPr>
        <p:sp>
          <p:nvSpPr>
            <p:cNvPr id="10469" name="Google Shape;10469;p6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4"/>
          <p:cNvGrpSpPr/>
          <p:nvPr/>
        </p:nvGrpSpPr>
        <p:grpSpPr>
          <a:xfrm>
            <a:off x="8008669" y="3145785"/>
            <a:ext cx="317319" cy="360948"/>
            <a:chOff x="-52092425" y="2303525"/>
            <a:chExt cx="279650" cy="318100"/>
          </a:xfrm>
        </p:grpSpPr>
        <p:sp>
          <p:nvSpPr>
            <p:cNvPr id="10474" name="Google Shape;10474;p6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9" name="Google Shape;10479;p64"/>
          <p:cNvGrpSpPr/>
          <p:nvPr/>
        </p:nvGrpSpPr>
        <p:grpSpPr>
          <a:xfrm>
            <a:off x="5727728" y="1306249"/>
            <a:ext cx="363756" cy="361090"/>
            <a:chOff x="-57189125" y="1904850"/>
            <a:chExt cx="320575" cy="318225"/>
          </a:xfrm>
        </p:grpSpPr>
        <p:sp>
          <p:nvSpPr>
            <p:cNvPr id="10480" name="Google Shape;10480;p6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4"/>
          <p:cNvGrpSpPr/>
          <p:nvPr/>
        </p:nvGrpSpPr>
        <p:grpSpPr>
          <a:xfrm>
            <a:off x="5728621" y="1800985"/>
            <a:ext cx="361969" cy="316411"/>
            <a:chOff x="-57187550" y="2314425"/>
            <a:chExt cx="319000" cy="278850"/>
          </a:xfrm>
        </p:grpSpPr>
        <p:sp>
          <p:nvSpPr>
            <p:cNvPr id="10486" name="Google Shape;10486;p6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4"/>
          <p:cNvGrpSpPr/>
          <p:nvPr/>
        </p:nvGrpSpPr>
        <p:grpSpPr>
          <a:xfrm>
            <a:off x="5745585" y="2230534"/>
            <a:ext cx="328042" cy="361771"/>
            <a:chOff x="-57172600" y="2686375"/>
            <a:chExt cx="289100" cy="318825"/>
          </a:xfrm>
        </p:grpSpPr>
        <p:sp>
          <p:nvSpPr>
            <p:cNvPr id="10491" name="Google Shape;10491;p6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4"/>
          <p:cNvGrpSpPr/>
          <p:nvPr/>
        </p:nvGrpSpPr>
        <p:grpSpPr>
          <a:xfrm>
            <a:off x="7958434" y="1304461"/>
            <a:ext cx="361090" cy="359303"/>
            <a:chOff x="-55225575" y="1903275"/>
            <a:chExt cx="318225" cy="316650"/>
          </a:xfrm>
        </p:grpSpPr>
        <p:sp>
          <p:nvSpPr>
            <p:cNvPr id="10494" name="Google Shape;10494;p6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7969611" y="1780418"/>
            <a:ext cx="338736" cy="359303"/>
            <a:chOff x="-55217700" y="2296300"/>
            <a:chExt cx="298525" cy="316650"/>
          </a:xfrm>
        </p:grpSpPr>
        <p:sp>
          <p:nvSpPr>
            <p:cNvPr id="10500" name="Google Shape;10500;p6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4" name="Google Shape;10504;p64"/>
          <p:cNvGrpSpPr/>
          <p:nvPr/>
        </p:nvGrpSpPr>
        <p:grpSpPr>
          <a:xfrm>
            <a:off x="7957541" y="2233002"/>
            <a:ext cx="362877" cy="359303"/>
            <a:chOff x="-55229525" y="2688550"/>
            <a:chExt cx="319800" cy="316650"/>
          </a:xfrm>
        </p:grpSpPr>
        <p:sp>
          <p:nvSpPr>
            <p:cNvPr id="10505" name="Google Shape;10505;p6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9" name="Google Shape;10509;p64"/>
          <p:cNvGrpSpPr/>
          <p:nvPr/>
        </p:nvGrpSpPr>
        <p:grpSpPr>
          <a:xfrm>
            <a:off x="6653760" y="2684124"/>
            <a:ext cx="338765" cy="361090"/>
            <a:chOff x="-53288825" y="1903275"/>
            <a:chExt cx="298550" cy="318225"/>
          </a:xfrm>
        </p:grpSpPr>
        <p:sp>
          <p:nvSpPr>
            <p:cNvPr id="10510" name="Google Shape;10510;p6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3" name="Google Shape;10513;p64"/>
          <p:cNvGrpSpPr/>
          <p:nvPr/>
        </p:nvGrpSpPr>
        <p:grpSpPr>
          <a:xfrm>
            <a:off x="6642143" y="3135800"/>
            <a:ext cx="361998" cy="361090"/>
            <a:chOff x="-53299850" y="2294725"/>
            <a:chExt cx="319025" cy="318225"/>
          </a:xfrm>
        </p:grpSpPr>
        <p:sp>
          <p:nvSpPr>
            <p:cNvPr id="10514" name="Google Shape;10514;p6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4"/>
          <p:cNvGrpSpPr/>
          <p:nvPr/>
        </p:nvGrpSpPr>
        <p:grpSpPr>
          <a:xfrm>
            <a:off x="6664936" y="3604259"/>
            <a:ext cx="316411" cy="360211"/>
            <a:chOff x="-53278575" y="2687750"/>
            <a:chExt cx="278850" cy="317450"/>
          </a:xfrm>
        </p:grpSpPr>
        <p:sp>
          <p:nvSpPr>
            <p:cNvPr id="10517" name="Google Shape;10517;p6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1" name="Google Shape;10521;p64"/>
          <p:cNvGrpSpPr/>
          <p:nvPr/>
        </p:nvGrpSpPr>
        <p:grpSpPr>
          <a:xfrm>
            <a:off x="7986330" y="3603947"/>
            <a:ext cx="361998" cy="362310"/>
            <a:chOff x="-52101875" y="2687475"/>
            <a:chExt cx="319025" cy="319300"/>
          </a:xfrm>
        </p:grpSpPr>
        <p:sp>
          <p:nvSpPr>
            <p:cNvPr id="10522" name="Google Shape;10522;p6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4"/>
          <p:cNvGrpSpPr/>
          <p:nvPr/>
        </p:nvGrpSpPr>
        <p:grpSpPr>
          <a:xfrm>
            <a:off x="6201079" y="1305369"/>
            <a:ext cx="317290" cy="361090"/>
            <a:chOff x="-56774050" y="1904075"/>
            <a:chExt cx="279625" cy="318225"/>
          </a:xfrm>
        </p:grpSpPr>
        <p:sp>
          <p:nvSpPr>
            <p:cNvPr id="10527" name="Google Shape;10527;p6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4"/>
          <p:cNvGrpSpPr/>
          <p:nvPr/>
        </p:nvGrpSpPr>
        <p:grpSpPr>
          <a:xfrm>
            <a:off x="6201079" y="1778631"/>
            <a:ext cx="317290" cy="361090"/>
            <a:chOff x="-56774850" y="2294725"/>
            <a:chExt cx="279625" cy="318225"/>
          </a:xfrm>
        </p:grpSpPr>
        <p:sp>
          <p:nvSpPr>
            <p:cNvPr id="10530" name="Google Shape;10530;p6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4"/>
          <p:cNvGrpSpPr/>
          <p:nvPr/>
        </p:nvGrpSpPr>
        <p:grpSpPr>
          <a:xfrm>
            <a:off x="6222086" y="2231215"/>
            <a:ext cx="275278" cy="360182"/>
            <a:chOff x="-56756725" y="2686975"/>
            <a:chExt cx="242600" cy="317425"/>
          </a:xfrm>
        </p:grpSpPr>
        <p:sp>
          <p:nvSpPr>
            <p:cNvPr id="10534" name="Google Shape;10534;p6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7" name="Google Shape;10537;p64"/>
          <p:cNvGrpSpPr/>
          <p:nvPr/>
        </p:nvGrpSpPr>
        <p:grpSpPr>
          <a:xfrm>
            <a:off x="4870518" y="2684124"/>
            <a:ext cx="337346" cy="361998"/>
            <a:chOff x="-54826975" y="1903275"/>
            <a:chExt cx="297300" cy="319025"/>
          </a:xfrm>
        </p:grpSpPr>
        <p:sp>
          <p:nvSpPr>
            <p:cNvPr id="10538" name="Google Shape;10538;p6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1" name="Google Shape;10541;p64"/>
          <p:cNvGrpSpPr/>
          <p:nvPr/>
        </p:nvGrpSpPr>
        <p:grpSpPr>
          <a:xfrm>
            <a:off x="4858206" y="3137587"/>
            <a:ext cx="361969" cy="359274"/>
            <a:chOff x="-54836500" y="2296300"/>
            <a:chExt cx="319000" cy="316625"/>
          </a:xfrm>
        </p:grpSpPr>
        <p:sp>
          <p:nvSpPr>
            <p:cNvPr id="10542" name="Google Shape;10542;p6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64"/>
          <p:cNvGrpSpPr/>
          <p:nvPr/>
        </p:nvGrpSpPr>
        <p:grpSpPr>
          <a:xfrm>
            <a:off x="4879652" y="3604259"/>
            <a:ext cx="319078" cy="361090"/>
            <a:chOff x="-54817600" y="2687750"/>
            <a:chExt cx="281200" cy="318225"/>
          </a:xfrm>
        </p:grpSpPr>
        <p:sp>
          <p:nvSpPr>
            <p:cNvPr id="10547" name="Google Shape;10547;p6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1" name="Google Shape;10551;p64"/>
          <p:cNvGrpSpPr/>
          <p:nvPr/>
        </p:nvGrpSpPr>
        <p:grpSpPr>
          <a:xfrm>
            <a:off x="7110476" y="2684124"/>
            <a:ext cx="317290" cy="359303"/>
            <a:chOff x="-52887125" y="1903275"/>
            <a:chExt cx="279625" cy="316650"/>
          </a:xfrm>
        </p:grpSpPr>
        <p:sp>
          <p:nvSpPr>
            <p:cNvPr id="10552" name="Google Shape;10552;p6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4"/>
          <p:cNvGrpSpPr/>
          <p:nvPr/>
        </p:nvGrpSpPr>
        <p:grpSpPr>
          <a:xfrm>
            <a:off x="7089030" y="3134920"/>
            <a:ext cx="360182" cy="361969"/>
            <a:chOff x="-52906025" y="2293950"/>
            <a:chExt cx="317425" cy="319000"/>
          </a:xfrm>
        </p:grpSpPr>
        <p:sp>
          <p:nvSpPr>
            <p:cNvPr id="10555" name="Google Shape;10555;p6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64"/>
          <p:cNvGrpSpPr/>
          <p:nvPr/>
        </p:nvGrpSpPr>
        <p:grpSpPr>
          <a:xfrm>
            <a:off x="7110476" y="3603379"/>
            <a:ext cx="317290" cy="361090"/>
            <a:chOff x="-52887125" y="2686975"/>
            <a:chExt cx="279625" cy="318225"/>
          </a:xfrm>
        </p:grpSpPr>
        <p:sp>
          <p:nvSpPr>
            <p:cNvPr id="10559" name="Google Shape;10559;p6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64"/>
          <p:cNvGrpSpPr/>
          <p:nvPr/>
        </p:nvGrpSpPr>
        <p:grpSpPr>
          <a:xfrm>
            <a:off x="6220848" y="4062998"/>
            <a:ext cx="318170" cy="359303"/>
            <a:chOff x="-51722225" y="1915100"/>
            <a:chExt cx="280400" cy="316650"/>
          </a:xfrm>
        </p:grpSpPr>
        <p:sp>
          <p:nvSpPr>
            <p:cNvPr id="10564" name="Google Shape;10564;p6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64"/>
          <p:cNvGrpSpPr/>
          <p:nvPr/>
        </p:nvGrpSpPr>
        <p:grpSpPr>
          <a:xfrm>
            <a:off x="6616678" y="1303695"/>
            <a:ext cx="370905" cy="360976"/>
            <a:chOff x="-56407800" y="1902600"/>
            <a:chExt cx="326875" cy="318125"/>
          </a:xfrm>
        </p:grpSpPr>
        <p:sp>
          <p:nvSpPr>
            <p:cNvPr id="10569" name="Google Shape;10569;p6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2" name="Google Shape;10572;p64"/>
          <p:cNvGrpSpPr/>
          <p:nvPr/>
        </p:nvGrpSpPr>
        <p:grpSpPr>
          <a:xfrm>
            <a:off x="6622479" y="1790262"/>
            <a:ext cx="359303" cy="338736"/>
            <a:chOff x="-56401500" y="2304975"/>
            <a:chExt cx="316650" cy="298525"/>
          </a:xfrm>
        </p:grpSpPr>
        <p:sp>
          <p:nvSpPr>
            <p:cNvPr id="10573" name="Google Shape;10573;p6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64"/>
          <p:cNvGrpSpPr/>
          <p:nvPr/>
        </p:nvGrpSpPr>
        <p:grpSpPr>
          <a:xfrm>
            <a:off x="5328863" y="2682337"/>
            <a:ext cx="319985" cy="361090"/>
            <a:chOff x="-54426150" y="1901700"/>
            <a:chExt cx="282000" cy="318225"/>
          </a:xfrm>
        </p:grpSpPr>
        <p:sp>
          <p:nvSpPr>
            <p:cNvPr id="10578" name="Google Shape;10578;p6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4"/>
          <p:cNvGrpSpPr/>
          <p:nvPr/>
        </p:nvGrpSpPr>
        <p:grpSpPr>
          <a:xfrm>
            <a:off x="5328863" y="3135800"/>
            <a:ext cx="319985" cy="361998"/>
            <a:chOff x="-54426150" y="2294725"/>
            <a:chExt cx="282000" cy="319025"/>
          </a:xfrm>
        </p:grpSpPr>
        <p:sp>
          <p:nvSpPr>
            <p:cNvPr id="10583" name="Google Shape;10583;p6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8" name="Google Shape;10588;p64"/>
          <p:cNvGrpSpPr/>
          <p:nvPr/>
        </p:nvGrpSpPr>
        <p:grpSpPr>
          <a:xfrm>
            <a:off x="5327076" y="3603379"/>
            <a:ext cx="323560" cy="361969"/>
            <a:chOff x="-54427725" y="2686975"/>
            <a:chExt cx="285150" cy="319000"/>
          </a:xfrm>
        </p:grpSpPr>
        <p:sp>
          <p:nvSpPr>
            <p:cNvPr id="10589" name="Google Shape;10589;p6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6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4" name="Google Shape;10594;p64"/>
          <p:cNvGrpSpPr/>
          <p:nvPr/>
        </p:nvGrpSpPr>
        <p:grpSpPr>
          <a:xfrm>
            <a:off x="7533634" y="2684351"/>
            <a:ext cx="359303" cy="359984"/>
            <a:chOff x="-52513800" y="1903475"/>
            <a:chExt cx="316650" cy="317250"/>
          </a:xfrm>
        </p:grpSpPr>
        <p:sp>
          <p:nvSpPr>
            <p:cNvPr id="10595" name="Google Shape;10595;p6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4"/>
          <p:cNvGrpSpPr/>
          <p:nvPr/>
        </p:nvGrpSpPr>
        <p:grpSpPr>
          <a:xfrm>
            <a:off x="7543464" y="3136708"/>
            <a:ext cx="339644" cy="360182"/>
            <a:chOff x="-52505925" y="2295525"/>
            <a:chExt cx="299325" cy="317425"/>
          </a:xfrm>
        </p:grpSpPr>
        <p:sp>
          <p:nvSpPr>
            <p:cNvPr id="10598" name="Google Shape;10598;p6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4"/>
          <p:cNvGrpSpPr/>
          <p:nvPr/>
        </p:nvGrpSpPr>
        <p:grpSpPr>
          <a:xfrm>
            <a:off x="7554641" y="3603379"/>
            <a:ext cx="317290" cy="361090"/>
            <a:chOff x="-52494100" y="2686975"/>
            <a:chExt cx="279625" cy="318225"/>
          </a:xfrm>
        </p:grpSpPr>
        <p:sp>
          <p:nvSpPr>
            <p:cNvPr id="10603" name="Google Shape;10603;p6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7" name="Google Shape;10607;p64"/>
          <p:cNvGrpSpPr/>
          <p:nvPr/>
        </p:nvGrpSpPr>
        <p:grpSpPr>
          <a:xfrm>
            <a:off x="6665412" y="4064322"/>
            <a:ext cx="315503" cy="361090"/>
            <a:chOff x="-51708850" y="2305750"/>
            <a:chExt cx="278050" cy="318225"/>
          </a:xfrm>
        </p:grpSpPr>
        <p:sp>
          <p:nvSpPr>
            <p:cNvPr id="10608" name="Google Shape;10608;p6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64"/>
          <p:cNvGrpSpPr/>
          <p:nvPr/>
        </p:nvGrpSpPr>
        <p:grpSpPr>
          <a:xfrm>
            <a:off x="7536807" y="1306109"/>
            <a:ext cx="319089" cy="362073"/>
            <a:chOff x="1044400" y="2917425"/>
            <a:chExt cx="248125" cy="281550"/>
          </a:xfrm>
        </p:grpSpPr>
        <p:sp>
          <p:nvSpPr>
            <p:cNvPr id="10612" name="Google Shape;10612;p6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0617" name="Google Shape;10617;p6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618" name="Google Shape;10618;p6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0619" name="Google Shape;10619;p6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1" name="Google Shape;10621;p6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25"/>
        <p:cNvGrpSpPr/>
        <p:nvPr/>
      </p:nvGrpSpPr>
      <p:grpSpPr>
        <a:xfrm>
          <a:off x="0" y="0"/>
          <a:ext cx="0" cy="0"/>
          <a:chOff x="0" y="0"/>
          <a:chExt cx="0" cy="0"/>
        </a:xfrm>
      </p:grpSpPr>
      <p:sp>
        <p:nvSpPr>
          <p:cNvPr id="10626" name="Google Shape;10626;p6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627" name="Google Shape;10627;p6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628" name="Google Shape;10628;p65"/>
          <p:cNvGrpSpPr/>
          <p:nvPr/>
        </p:nvGrpSpPr>
        <p:grpSpPr>
          <a:xfrm>
            <a:off x="889109" y="1303003"/>
            <a:ext cx="278288" cy="357036"/>
            <a:chOff x="-50489600" y="1947400"/>
            <a:chExt cx="233150" cy="299125"/>
          </a:xfrm>
        </p:grpSpPr>
        <p:sp>
          <p:nvSpPr>
            <p:cNvPr id="10629" name="Google Shape;10629;p6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1" name="Google Shape;10631;p65"/>
          <p:cNvGrpSpPr/>
          <p:nvPr/>
        </p:nvGrpSpPr>
        <p:grpSpPr>
          <a:xfrm>
            <a:off x="849616" y="1757960"/>
            <a:ext cx="357274" cy="358199"/>
            <a:chOff x="-50523475" y="2316000"/>
            <a:chExt cx="299325" cy="300100"/>
          </a:xfrm>
        </p:grpSpPr>
        <p:sp>
          <p:nvSpPr>
            <p:cNvPr id="10632" name="Google Shape;10632;p6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65"/>
          <p:cNvGrpSpPr/>
          <p:nvPr/>
        </p:nvGrpSpPr>
        <p:grpSpPr>
          <a:xfrm>
            <a:off x="848213" y="2207269"/>
            <a:ext cx="360079" cy="357304"/>
            <a:chOff x="-50524250" y="2686150"/>
            <a:chExt cx="301675" cy="299350"/>
          </a:xfrm>
        </p:grpSpPr>
        <p:sp>
          <p:nvSpPr>
            <p:cNvPr id="10635" name="Google Shape;10635;p6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65"/>
          <p:cNvGrpSpPr/>
          <p:nvPr/>
        </p:nvGrpSpPr>
        <p:grpSpPr>
          <a:xfrm>
            <a:off x="3070976" y="1333082"/>
            <a:ext cx="358199" cy="359154"/>
            <a:chOff x="-48633950" y="1972600"/>
            <a:chExt cx="300100" cy="300900"/>
          </a:xfrm>
        </p:grpSpPr>
        <p:sp>
          <p:nvSpPr>
            <p:cNvPr id="10642" name="Google Shape;10642;p6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6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65"/>
          <p:cNvGrpSpPr/>
          <p:nvPr/>
        </p:nvGrpSpPr>
        <p:grpSpPr>
          <a:xfrm>
            <a:off x="3071439" y="2237377"/>
            <a:ext cx="357274" cy="357274"/>
            <a:chOff x="-48633175" y="2711375"/>
            <a:chExt cx="299325" cy="299325"/>
          </a:xfrm>
        </p:grpSpPr>
        <p:sp>
          <p:nvSpPr>
            <p:cNvPr id="10645" name="Google Shape;10645;p6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65"/>
          <p:cNvGrpSpPr/>
          <p:nvPr/>
        </p:nvGrpSpPr>
        <p:grpSpPr>
          <a:xfrm>
            <a:off x="1757928" y="2689329"/>
            <a:ext cx="314006" cy="358229"/>
            <a:chOff x="-46753100" y="1965500"/>
            <a:chExt cx="263075" cy="300125"/>
          </a:xfrm>
        </p:grpSpPr>
        <p:sp>
          <p:nvSpPr>
            <p:cNvPr id="10648" name="Google Shape;10648;p6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65"/>
          <p:cNvGrpSpPr/>
          <p:nvPr/>
        </p:nvGrpSpPr>
        <p:grpSpPr>
          <a:xfrm>
            <a:off x="1735354" y="3156542"/>
            <a:ext cx="359154" cy="315916"/>
            <a:chOff x="-46772025" y="2350650"/>
            <a:chExt cx="300900" cy="264675"/>
          </a:xfrm>
        </p:grpSpPr>
        <p:sp>
          <p:nvSpPr>
            <p:cNvPr id="10651" name="Google Shape;10651;p6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5"/>
          <p:cNvGrpSpPr/>
          <p:nvPr/>
        </p:nvGrpSpPr>
        <p:grpSpPr>
          <a:xfrm>
            <a:off x="1735354" y="3590820"/>
            <a:ext cx="359154" cy="359154"/>
            <a:chOff x="-46772025" y="2701925"/>
            <a:chExt cx="300900" cy="300900"/>
          </a:xfrm>
        </p:grpSpPr>
        <p:sp>
          <p:nvSpPr>
            <p:cNvPr id="10654" name="Google Shape;10654;p6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6" name="Google Shape;10656;p6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7" name="Google Shape;10657;p65"/>
          <p:cNvGrpSpPr/>
          <p:nvPr/>
        </p:nvGrpSpPr>
        <p:grpSpPr>
          <a:xfrm>
            <a:off x="1293035" y="1303928"/>
            <a:ext cx="358199" cy="359154"/>
            <a:chOff x="-50154075" y="1948175"/>
            <a:chExt cx="300100" cy="300900"/>
          </a:xfrm>
        </p:grpSpPr>
        <p:sp>
          <p:nvSpPr>
            <p:cNvPr id="10658" name="Google Shape;10658;p6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5"/>
          <p:cNvGrpSpPr/>
          <p:nvPr/>
        </p:nvGrpSpPr>
        <p:grpSpPr>
          <a:xfrm>
            <a:off x="1293035" y="1758885"/>
            <a:ext cx="358199" cy="358229"/>
            <a:chOff x="-50154850" y="2316775"/>
            <a:chExt cx="300100" cy="300125"/>
          </a:xfrm>
        </p:grpSpPr>
        <p:sp>
          <p:nvSpPr>
            <p:cNvPr id="10661" name="Google Shape;10661;p6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65"/>
          <p:cNvGrpSpPr/>
          <p:nvPr/>
        </p:nvGrpSpPr>
        <p:grpSpPr>
          <a:xfrm>
            <a:off x="1288813" y="2205896"/>
            <a:ext cx="366644" cy="356558"/>
            <a:chOff x="-50158000" y="2685000"/>
            <a:chExt cx="307175" cy="298725"/>
          </a:xfrm>
        </p:grpSpPr>
        <p:sp>
          <p:nvSpPr>
            <p:cNvPr id="10664" name="Google Shape;10664;p6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65"/>
          <p:cNvGrpSpPr/>
          <p:nvPr/>
        </p:nvGrpSpPr>
        <p:grpSpPr>
          <a:xfrm>
            <a:off x="3070499" y="1788993"/>
            <a:ext cx="359154" cy="361004"/>
            <a:chOff x="-48634750" y="2342000"/>
            <a:chExt cx="300900" cy="302450"/>
          </a:xfrm>
        </p:grpSpPr>
        <p:sp>
          <p:nvSpPr>
            <p:cNvPr id="10667" name="Google Shape;10667;p6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65"/>
          <p:cNvGrpSpPr/>
          <p:nvPr/>
        </p:nvGrpSpPr>
        <p:grpSpPr>
          <a:xfrm>
            <a:off x="3521599" y="1334007"/>
            <a:ext cx="361004" cy="358229"/>
            <a:chOff x="-48266125" y="1973375"/>
            <a:chExt cx="302450" cy="300125"/>
          </a:xfrm>
        </p:grpSpPr>
        <p:sp>
          <p:nvSpPr>
            <p:cNvPr id="10676" name="Google Shape;10676;p6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2" name="Google Shape;10682;p65"/>
          <p:cNvGrpSpPr/>
          <p:nvPr/>
        </p:nvGrpSpPr>
        <p:grpSpPr>
          <a:xfrm>
            <a:off x="3548844" y="1789769"/>
            <a:ext cx="306516" cy="358349"/>
            <a:chOff x="-48237000" y="2342650"/>
            <a:chExt cx="256800" cy="300225"/>
          </a:xfrm>
        </p:grpSpPr>
        <p:sp>
          <p:nvSpPr>
            <p:cNvPr id="10683" name="Google Shape;10683;p6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6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6" name="Google Shape;10686;p65"/>
          <p:cNvGrpSpPr/>
          <p:nvPr/>
        </p:nvGrpSpPr>
        <p:grpSpPr>
          <a:xfrm>
            <a:off x="2180338" y="2690046"/>
            <a:ext cx="361034" cy="355633"/>
            <a:chOff x="-46404975" y="1966100"/>
            <a:chExt cx="302475" cy="297950"/>
          </a:xfrm>
        </p:grpSpPr>
        <p:sp>
          <p:nvSpPr>
            <p:cNvPr id="10687" name="Google Shape;10687;p6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1" name="Google Shape;10691;p65"/>
          <p:cNvGrpSpPr/>
          <p:nvPr/>
        </p:nvGrpSpPr>
        <p:grpSpPr>
          <a:xfrm>
            <a:off x="2181740" y="3135863"/>
            <a:ext cx="358229" cy="358199"/>
            <a:chOff x="-46401050" y="2333325"/>
            <a:chExt cx="300125" cy="300100"/>
          </a:xfrm>
        </p:grpSpPr>
        <p:sp>
          <p:nvSpPr>
            <p:cNvPr id="10692" name="Google Shape;10692;p6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96" name="Google Shape;10696;p6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7" name="Google Shape;10697;p65"/>
          <p:cNvGrpSpPr/>
          <p:nvPr/>
        </p:nvGrpSpPr>
        <p:grpSpPr>
          <a:xfrm>
            <a:off x="3961830" y="3146218"/>
            <a:ext cx="359154" cy="359124"/>
            <a:chOff x="-44914800" y="2342000"/>
            <a:chExt cx="300900" cy="300875"/>
          </a:xfrm>
        </p:grpSpPr>
        <p:sp>
          <p:nvSpPr>
            <p:cNvPr id="10698" name="Google Shape;10698;p6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1" name="Google Shape;10701;p6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2" name="Google Shape;10702;p65"/>
          <p:cNvGrpSpPr/>
          <p:nvPr/>
        </p:nvGrpSpPr>
        <p:grpSpPr>
          <a:xfrm>
            <a:off x="1735816" y="1758736"/>
            <a:ext cx="359154" cy="357424"/>
            <a:chOff x="-49786250" y="2316650"/>
            <a:chExt cx="300900" cy="299450"/>
          </a:xfrm>
        </p:grpSpPr>
        <p:sp>
          <p:nvSpPr>
            <p:cNvPr id="10703" name="Google Shape;10703;p6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0" name="Google Shape;10710;p6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2" name="Google Shape;10712;p65"/>
          <p:cNvGrpSpPr/>
          <p:nvPr/>
        </p:nvGrpSpPr>
        <p:grpSpPr>
          <a:xfrm>
            <a:off x="4033144" y="1788993"/>
            <a:ext cx="230365" cy="359124"/>
            <a:chOff x="-47842400" y="2342000"/>
            <a:chExt cx="193000" cy="300875"/>
          </a:xfrm>
        </p:grpSpPr>
        <p:sp>
          <p:nvSpPr>
            <p:cNvPr id="10713" name="Google Shape;10713;p6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6" name="Google Shape;10716;p65"/>
          <p:cNvGrpSpPr/>
          <p:nvPr/>
        </p:nvGrpSpPr>
        <p:grpSpPr>
          <a:xfrm>
            <a:off x="3969212" y="2236452"/>
            <a:ext cx="358229" cy="359154"/>
            <a:chOff x="-47896750" y="2710600"/>
            <a:chExt cx="300125" cy="300900"/>
          </a:xfrm>
        </p:grpSpPr>
        <p:sp>
          <p:nvSpPr>
            <p:cNvPr id="10717" name="Google Shape;10717;p6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1" name="Google Shape;10721;p65"/>
          <p:cNvGrpSpPr/>
          <p:nvPr/>
        </p:nvGrpSpPr>
        <p:grpSpPr>
          <a:xfrm>
            <a:off x="2624852" y="2710009"/>
            <a:ext cx="359154" cy="314991"/>
            <a:chOff x="-46033225" y="1982825"/>
            <a:chExt cx="300900" cy="263900"/>
          </a:xfrm>
        </p:grpSpPr>
        <p:sp>
          <p:nvSpPr>
            <p:cNvPr id="10722" name="Google Shape;10722;p6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5"/>
          <p:cNvGrpSpPr/>
          <p:nvPr/>
        </p:nvGrpSpPr>
        <p:grpSpPr>
          <a:xfrm>
            <a:off x="2621569" y="3137266"/>
            <a:ext cx="365719" cy="326151"/>
            <a:chOff x="-46034000" y="2334500"/>
            <a:chExt cx="306400" cy="273250"/>
          </a:xfrm>
        </p:grpSpPr>
        <p:sp>
          <p:nvSpPr>
            <p:cNvPr id="10726" name="Google Shape;10726;p6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9" name="Google Shape;10729;p65"/>
          <p:cNvGrpSpPr/>
          <p:nvPr/>
        </p:nvGrpSpPr>
        <p:grpSpPr>
          <a:xfrm>
            <a:off x="2667627" y="3591655"/>
            <a:ext cx="273603" cy="356439"/>
            <a:chOff x="-45998575" y="2702625"/>
            <a:chExt cx="229225" cy="298625"/>
          </a:xfrm>
        </p:grpSpPr>
        <p:sp>
          <p:nvSpPr>
            <p:cNvPr id="10730" name="Google Shape;10730;p6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7" name="Google Shape;10737;p6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6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9" name="Google Shape;10739;p65"/>
          <p:cNvGrpSpPr/>
          <p:nvPr/>
        </p:nvGrpSpPr>
        <p:grpSpPr>
          <a:xfrm>
            <a:off x="2203197" y="2205419"/>
            <a:ext cx="314961" cy="361034"/>
            <a:chOff x="-49398750" y="2684600"/>
            <a:chExt cx="263875" cy="302475"/>
          </a:xfrm>
        </p:grpSpPr>
        <p:sp>
          <p:nvSpPr>
            <p:cNvPr id="10740" name="Google Shape;10740;p6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5"/>
          <p:cNvGrpSpPr/>
          <p:nvPr/>
        </p:nvGrpSpPr>
        <p:grpSpPr>
          <a:xfrm>
            <a:off x="873121" y="2699684"/>
            <a:ext cx="314006" cy="359154"/>
            <a:chOff x="-47509225" y="1974175"/>
            <a:chExt cx="263075" cy="300900"/>
          </a:xfrm>
        </p:grpSpPr>
        <p:sp>
          <p:nvSpPr>
            <p:cNvPr id="10744" name="Google Shape;10744;p6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6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65"/>
          <p:cNvGrpSpPr/>
          <p:nvPr/>
        </p:nvGrpSpPr>
        <p:grpSpPr>
          <a:xfrm>
            <a:off x="849622" y="3146218"/>
            <a:ext cx="361004" cy="357961"/>
            <a:chOff x="-47529700" y="2342000"/>
            <a:chExt cx="302450" cy="299900"/>
          </a:xfrm>
        </p:grpSpPr>
        <p:sp>
          <p:nvSpPr>
            <p:cNvPr id="10750" name="Google Shape;10750;p6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2" name="Google Shape;10752;p65"/>
          <p:cNvGrpSpPr/>
          <p:nvPr/>
        </p:nvGrpSpPr>
        <p:grpSpPr>
          <a:xfrm>
            <a:off x="851025" y="3645367"/>
            <a:ext cx="358199" cy="272648"/>
            <a:chOff x="-47527350" y="2747625"/>
            <a:chExt cx="300100" cy="228425"/>
          </a:xfrm>
        </p:grpSpPr>
        <p:sp>
          <p:nvSpPr>
            <p:cNvPr id="10753" name="Google Shape;10753;p6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6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9" name="Google Shape;10759;p6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0" name="Google Shape;10760;p65"/>
          <p:cNvGrpSpPr/>
          <p:nvPr/>
        </p:nvGrpSpPr>
        <p:grpSpPr>
          <a:xfrm>
            <a:off x="3073924" y="3158422"/>
            <a:ext cx="358229" cy="314961"/>
            <a:chOff x="-45664625" y="2352225"/>
            <a:chExt cx="300125" cy="263875"/>
          </a:xfrm>
        </p:grpSpPr>
        <p:sp>
          <p:nvSpPr>
            <p:cNvPr id="10761" name="Google Shape;10761;p6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8" name="Google Shape;10768;p65"/>
          <p:cNvGrpSpPr/>
          <p:nvPr/>
        </p:nvGrpSpPr>
        <p:grpSpPr>
          <a:xfrm>
            <a:off x="3073103" y="3592401"/>
            <a:ext cx="359870" cy="357573"/>
            <a:chOff x="-45665400" y="2703250"/>
            <a:chExt cx="301500" cy="299575"/>
          </a:xfrm>
        </p:grpSpPr>
        <p:sp>
          <p:nvSpPr>
            <p:cNvPr id="10769" name="Google Shape;10769;p6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3" name="Google Shape;10773;p65"/>
          <p:cNvGrpSpPr/>
          <p:nvPr/>
        </p:nvGrpSpPr>
        <p:grpSpPr>
          <a:xfrm>
            <a:off x="2174760" y="4033337"/>
            <a:ext cx="359154" cy="360109"/>
            <a:chOff x="-44528075" y="1982825"/>
            <a:chExt cx="300900" cy="301700"/>
          </a:xfrm>
        </p:grpSpPr>
        <p:sp>
          <p:nvSpPr>
            <p:cNvPr id="10774" name="Google Shape;10774;p6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1" name="Google Shape;10781;p6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2" name="Google Shape;10782;p65"/>
          <p:cNvGrpSpPr/>
          <p:nvPr/>
        </p:nvGrpSpPr>
        <p:grpSpPr>
          <a:xfrm>
            <a:off x="2625923" y="1758885"/>
            <a:ext cx="358199" cy="358229"/>
            <a:chOff x="-49048250" y="2316775"/>
            <a:chExt cx="300100" cy="300125"/>
          </a:xfrm>
        </p:grpSpPr>
        <p:sp>
          <p:nvSpPr>
            <p:cNvPr id="10783" name="Google Shape;10783;p6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87" name="Google Shape;10787;p6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8" name="Google Shape;10788;p65"/>
          <p:cNvGrpSpPr/>
          <p:nvPr/>
        </p:nvGrpSpPr>
        <p:grpSpPr>
          <a:xfrm>
            <a:off x="1290494" y="2699684"/>
            <a:ext cx="360109" cy="358199"/>
            <a:chOff x="-47160325" y="1974175"/>
            <a:chExt cx="301700" cy="300100"/>
          </a:xfrm>
        </p:grpSpPr>
        <p:sp>
          <p:nvSpPr>
            <p:cNvPr id="10789" name="Google Shape;10789;p6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1" name="Google Shape;10791;p65"/>
          <p:cNvGrpSpPr/>
          <p:nvPr/>
        </p:nvGrpSpPr>
        <p:grpSpPr>
          <a:xfrm>
            <a:off x="1290971" y="3146218"/>
            <a:ext cx="359154" cy="359124"/>
            <a:chOff x="-47159525" y="2342000"/>
            <a:chExt cx="300900" cy="300875"/>
          </a:xfrm>
        </p:grpSpPr>
        <p:sp>
          <p:nvSpPr>
            <p:cNvPr id="10792" name="Google Shape;10792;p6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7" name="Google Shape;10797;p65"/>
          <p:cNvGrpSpPr/>
          <p:nvPr/>
        </p:nvGrpSpPr>
        <p:grpSpPr>
          <a:xfrm>
            <a:off x="1291448" y="3603054"/>
            <a:ext cx="358199" cy="359154"/>
            <a:chOff x="-47157950" y="2712175"/>
            <a:chExt cx="300100" cy="300900"/>
          </a:xfrm>
        </p:grpSpPr>
        <p:sp>
          <p:nvSpPr>
            <p:cNvPr id="10798" name="Google Shape;10798;p6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6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5" name="Google Shape;10805;p6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6" name="Google Shape;10806;p65"/>
          <p:cNvGrpSpPr/>
          <p:nvPr/>
        </p:nvGrpSpPr>
        <p:grpSpPr>
          <a:xfrm>
            <a:off x="3535175" y="3135863"/>
            <a:ext cx="315886" cy="358199"/>
            <a:chOff x="-45278675" y="2333325"/>
            <a:chExt cx="264650" cy="300100"/>
          </a:xfrm>
        </p:grpSpPr>
        <p:sp>
          <p:nvSpPr>
            <p:cNvPr id="10807" name="Google Shape;10807;p6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5"/>
          <p:cNvGrpSpPr/>
          <p:nvPr/>
        </p:nvGrpSpPr>
        <p:grpSpPr>
          <a:xfrm>
            <a:off x="3545500" y="3590820"/>
            <a:ext cx="295237" cy="358229"/>
            <a:chOff x="-45270025" y="2701925"/>
            <a:chExt cx="247350" cy="300125"/>
          </a:xfrm>
        </p:grpSpPr>
        <p:sp>
          <p:nvSpPr>
            <p:cNvPr id="10812" name="Google Shape;10812;p6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6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6" name="Google Shape;10816;p6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17" name="Google Shape;10817;p65"/>
          <p:cNvGrpSpPr/>
          <p:nvPr/>
        </p:nvGrpSpPr>
        <p:grpSpPr>
          <a:xfrm>
            <a:off x="2209567" y="1743737"/>
            <a:ext cx="307444" cy="366556"/>
            <a:chOff x="2209567" y="1972337"/>
            <a:chExt cx="307444" cy="366556"/>
          </a:xfrm>
        </p:grpSpPr>
        <p:sp>
          <p:nvSpPr>
            <p:cNvPr id="10818" name="Google Shape;10818;p6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21" name="Google Shape;10821;p65"/>
            <p:cNvGrpSpPr/>
            <p:nvPr/>
          </p:nvGrpSpPr>
          <p:grpSpPr>
            <a:xfrm>
              <a:off x="2209567" y="2078266"/>
              <a:ext cx="307444" cy="260626"/>
              <a:chOff x="1636184" y="2959225"/>
              <a:chExt cx="232666" cy="197250"/>
            </a:xfrm>
          </p:grpSpPr>
          <p:sp>
            <p:nvSpPr>
              <p:cNvPr id="10822" name="Google Shape;10822;p6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825" name="Google Shape;10825;p6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826" name="Google Shape;10826;p65"/>
          <p:cNvGrpSpPr/>
          <p:nvPr/>
        </p:nvGrpSpPr>
        <p:grpSpPr>
          <a:xfrm>
            <a:off x="3577265" y="2235011"/>
            <a:ext cx="258542" cy="365154"/>
            <a:chOff x="-47300587" y="123275"/>
            <a:chExt cx="190975" cy="269725"/>
          </a:xfrm>
        </p:grpSpPr>
        <p:sp>
          <p:nvSpPr>
            <p:cNvPr id="10827" name="Google Shape;10827;p6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2" name="Google Shape;10832;p65"/>
          <p:cNvGrpSpPr/>
          <p:nvPr/>
        </p:nvGrpSpPr>
        <p:grpSpPr>
          <a:xfrm>
            <a:off x="4870788" y="1304201"/>
            <a:ext cx="342328" cy="339793"/>
            <a:chOff x="-13966675" y="1639700"/>
            <a:chExt cx="354450" cy="351825"/>
          </a:xfrm>
        </p:grpSpPr>
        <p:sp>
          <p:nvSpPr>
            <p:cNvPr id="10833" name="Google Shape;10833;p6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8" name="Google Shape;10838;p6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0" name="Google Shape;10840;p65"/>
          <p:cNvGrpSpPr/>
          <p:nvPr/>
        </p:nvGrpSpPr>
        <p:grpSpPr>
          <a:xfrm>
            <a:off x="6667277" y="1303887"/>
            <a:ext cx="340034" cy="340420"/>
            <a:chOff x="-12199250" y="1662675"/>
            <a:chExt cx="352075" cy="352475"/>
          </a:xfrm>
        </p:grpSpPr>
        <p:sp>
          <p:nvSpPr>
            <p:cNvPr id="10841" name="Google Shape;10841;p6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65"/>
          <p:cNvGrpSpPr/>
          <p:nvPr/>
        </p:nvGrpSpPr>
        <p:grpSpPr>
          <a:xfrm>
            <a:off x="6666130" y="1710754"/>
            <a:ext cx="342328" cy="342328"/>
            <a:chOff x="-12199250" y="2096250"/>
            <a:chExt cx="354450" cy="354450"/>
          </a:xfrm>
        </p:grpSpPr>
        <p:sp>
          <p:nvSpPr>
            <p:cNvPr id="10845" name="Google Shape;10845;p6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5"/>
          <p:cNvGrpSpPr/>
          <p:nvPr/>
        </p:nvGrpSpPr>
        <p:grpSpPr>
          <a:xfrm>
            <a:off x="6667277" y="2119708"/>
            <a:ext cx="340034" cy="341579"/>
            <a:chOff x="-12199250" y="2530225"/>
            <a:chExt cx="352075" cy="353675"/>
          </a:xfrm>
        </p:grpSpPr>
        <p:sp>
          <p:nvSpPr>
            <p:cNvPr id="10848" name="Google Shape;10848;p6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2" name="Google Shape;10852;p6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3" name="Google Shape;10853;p65"/>
          <p:cNvGrpSpPr/>
          <p:nvPr/>
        </p:nvGrpSpPr>
        <p:grpSpPr>
          <a:xfrm>
            <a:off x="4870788" y="2959488"/>
            <a:ext cx="342328" cy="339310"/>
            <a:chOff x="-10462550" y="2057650"/>
            <a:chExt cx="354450" cy="351325"/>
          </a:xfrm>
        </p:grpSpPr>
        <p:sp>
          <p:nvSpPr>
            <p:cNvPr id="10854" name="Google Shape;10854;p6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6" name="Google Shape;10856;p6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7" name="Google Shape;10857;p65"/>
          <p:cNvGrpSpPr/>
          <p:nvPr/>
        </p:nvGrpSpPr>
        <p:grpSpPr>
          <a:xfrm>
            <a:off x="6649772" y="2551051"/>
            <a:ext cx="375044" cy="340541"/>
            <a:chOff x="-8692750" y="1622100"/>
            <a:chExt cx="388325" cy="352600"/>
          </a:xfrm>
        </p:grpSpPr>
        <p:sp>
          <p:nvSpPr>
            <p:cNvPr id="10858" name="Google Shape;10858;p6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65"/>
          <p:cNvGrpSpPr/>
          <p:nvPr/>
        </p:nvGrpSpPr>
        <p:grpSpPr>
          <a:xfrm>
            <a:off x="5304253" y="1303307"/>
            <a:ext cx="341555" cy="341579"/>
            <a:chOff x="-13529550" y="1639425"/>
            <a:chExt cx="353650" cy="353675"/>
          </a:xfrm>
        </p:grpSpPr>
        <p:sp>
          <p:nvSpPr>
            <p:cNvPr id="10861" name="Google Shape;10861;p6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65"/>
          <p:cNvGrpSpPr/>
          <p:nvPr/>
        </p:nvGrpSpPr>
        <p:grpSpPr>
          <a:xfrm>
            <a:off x="5303106" y="1711889"/>
            <a:ext cx="343849" cy="340058"/>
            <a:chOff x="-13531925" y="2075775"/>
            <a:chExt cx="356025" cy="352100"/>
          </a:xfrm>
        </p:grpSpPr>
        <p:sp>
          <p:nvSpPr>
            <p:cNvPr id="10870" name="Google Shape;10870;p6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5"/>
          <p:cNvGrpSpPr/>
          <p:nvPr/>
        </p:nvGrpSpPr>
        <p:grpSpPr>
          <a:xfrm>
            <a:off x="5304627" y="2120094"/>
            <a:ext cx="340807" cy="340807"/>
            <a:chOff x="-13528775" y="2507400"/>
            <a:chExt cx="352875" cy="352875"/>
          </a:xfrm>
        </p:grpSpPr>
        <p:sp>
          <p:nvSpPr>
            <p:cNvPr id="10873" name="Google Shape;10873;p6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6" name="Google Shape;10876;p6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8" name="Google Shape;10878;p65"/>
          <p:cNvGrpSpPr/>
          <p:nvPr/>
        </p:nvGrpSpPr>
        <p:grpSpPr>
          <a:xfrm>
            <a:off x="7140133" y="2119708"/>
            <a:ext cx="308090" cy="341579"/>
            <a:chOff x="-11747150" y="2530225"/>
            <a:chExt cx="319000" cy="353675"/>
          </a:xfrm>
        </p:grpSpPr>
        <p:sp>
          <p:nvSpPr>
            <p:cNvPr id="10879" name="Google Shape;10879;p6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65"/>
          <p:cNvGrpSpPr/>
          <p:nvPr/>
        </p:nvGrpSpPr>
        <p:grpSpPr>
          <a:xfrm>
            <a:off x="5304627" y="2550919"/>
            <a:ext cx="340807" cy="340807"/>
            <a:chOff x="-10027775" y="1622900"/>
            <a:chExt cx="352875" cy="352875"/>
          </a:xfrm>
        </p:grpSpPr>
        <p:sp>
          <p:nvSpPr>
            <p:cNvPr id="10882" name="Google Shape;10882;p6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8" name="Google Shape;10888;p6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89" name="Google Shape;10889;p65"/>
          <p:cNvGrpSpPr/>
          <p:nvPr/>
        </p:nvGrpSpPr>
        <p:grpSpPr>
          <a:xfrm>
            <a:off x="8031595" y="2576583"/>
            <a:ext cx="322553" cy="342328"/>
            <a:chOff x="-10019125" y="2490075"/>
            <a:chExt cx="333975" cy="354450"/>
          </a:xfrm>
        </p:grpSpPr>
        <p:sp>
          <p:nvSpPr>
            <p:cNvPr id="10890" name="Google Shape;10890;p6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65"/>
          <p:cNvGrpSpPr/>
          <p:nvPr/>
        </p:nvGrpSpPr>
        <p:grpSpPr>
          <a:xfrm>
            <a:off x="6661180" y="2957593"/>
            <a:ext cx="352227" cy="343100"/>
            <a:chOff x="-8684100" y="2032450"/>
            <a:chExt cx="364700" cy="355250"/>
          </a:xfrm>
        </p:grpSpPr>
        <p:sp>
          <p:nvSpPr>
            <p:cNvPr id="10895" name="Google Shape;10895;p6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8" name="Google Shape;10898;p6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9" name="Google Shape;10899;p65"/>
          <p:cNvGrpSpPr/>
          <p:nvPr/>
        </p:nvGrpSpPr>
        <p:grpSpPr>
          <a:xfrm>
            <a:off x="5752039" y="1711056"/>
            <a:ext cx="343849" cy="341724"/>
            <a:chOff x="-13095575" y="2073400"/>
            <a:chExt cx="356025" cy="353825"/>
          </a:xfrm>
        </p:grpSpPr>
        <p:sp>
          <p:nvSpPr>
            <p:cNvPr id="10900" name="Google Shape;10900;p6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6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8" name="Google Shape;10908;p6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9" name="Google Shape;10909;p65"/>
          <p:cNvGrpSpPr/>
          <p:nvPr/>
        </p:nvGrpSpPr>
        <p:grpSpPr>
          <a:xfrm>
            <a:off x="7576787" y="1302885"/>
            <a:ext cx="343100" cy="342424"/>
            <a:chOff x="-11332875" y="1660700"/>
            <a:chExt cx="355250" cy="354550"/>
          </a:xfrm>
        </p:grpSpPr>
        <p:sp>
          <p:nvSpPr>
            <p:cNvPr id="10910" name="Google Shape;10910;p6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14" name="Google Shape;10914;p6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6" name="Google Shape;10916;p65"/>
          <p:cNvGrpSpPr/>
          <p:nvPr/>
        </p:nvGrpSpPr>
        <p:grpSpPr>
          <a:xfrm>
            <a:off x="5774096" y="2549397"/>
            <a:ext cx="299736" cy="343849"/>
            <a:chOff x="-9570950" y="1622100"/>
            <a:chExt cx="310350" cy="356025"/>
          </a:xfrm>
        </p:grpSpPr>
        <p:sp>
          <p:nvSpPr>
            <p:cNvPr id="10917" name="Google Shape;10917;p6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9" name="Google Shape;10919;p65"/>
          <p:cNvGrpSpPr/>
          <p:nvPr/>
        </p:nvGrpSpPr>
        <p:grpSpPr>
          <a:xfrm>
            <a:off x="5752800" y="2958353"/>
            <a:ext cx="342328" cy="341579"/>
            <a:chOff x="-9594575" y="2056875"/>
            <a:chExt cx="354450" cy="353675"/>
          </a:xfrm>
        </p:grpSpPr>
        <p:sp>
          <p:nvSpPr>
            <p:cNvPr id="10920" name="Google Shape;10920;p6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3" name="Google Shape;10923;p6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4" name="Google Shape;10924;p65"/>
          <p:cNvGrpSpPr/>
          <p:nvPr/>
        </p:nvGrpSpPr>
        <p:grpSpPr>
          <a:xfrm>
            <a:off x="6208482" y="1303693"/>
            <a:ext cx="342328" cy="340807"/>
            <a:chOff x="-12661600" y="1640225"/>
            <a:chExt cx="354450" cy="352875"/>
          </a:xfrm>
        </p:grpSpPr>
        <p:sp>
          <p:nvSpPr>
            <p:cNvPr id="10925" name="Google Shape;10925;p6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5"/>
          <p:cNvGrpSpPr/>
          <p:nvPr/>
        </p:nvGrpSpPr>
        <p:grpSpPr>
          <a:xfrm>
            <a:off x="6208857" y="1732231"/>
            <a:ext cx="341579" cy="299374"/>
            <a:chOff x="-12660025" y="2096250"/>
            <a:chExt cx="353675" cy="309975"/>
          </a:xfrm>
        </p:grpSpPr>
        <p:sp>
          <p:nvSpPr>
            <p:cNvPr id="10929" name="Google Shape;10929;p6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65"/>
          <p:cNvGrpSpPr/>
          <p:nvPr/>
        </p:nvGrpSpPr>
        <p:grpSpPr>
          <a:xfrm>
            <a:off x="6207335" y="2119527"/>
            <a:ext cx="344622" cy="341941"/>
            <a:chOff x="-12663175" y="2506800"/>
            <a:chExt cx="356825" cy="354050"/>
          </a:xfrm>
        </p:grpSpPr>
        <p:sp>
          <p:nvSpPr>
            <p:cNvPr id="10936" name="Google Shape;10936;p6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65"/>
          <p:cNvGrpSpPr/>
          <p:nvPr/>
        </p:nvGrpSpPr>
        <p:grpSpPr>
          <a:xfrm>
            <a:off x="8022468" y="1303307"/>
            <a:ext cx="340807" cy="341579"/>
            <a:chOff x="-10896525" y="1663050"/>
            <a:chExt cx="352875" cy="353675"/>
          </a:xfrm>
        </p:grpSpPr>
        <p:sp>
          <p:nvSpPr>
            <p:cNvPr id="10941" name="Google Shape;10941;p6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3" name="Google Shape;10943;p6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4" name="Google Shape;10944;p65"/>
          <p:cNvGrpSpPr/>
          <p:nvPr/>
        </p:nvGrpSpPr>
        <p:grpSpPr>
          <a:xfrm>
            <a:off x="8022082" y="2130742"/>
            <a:ext cx="341579" cy="319511"/>
            <a:chOff x="-10898100" y="2542050"/>
            <a:chExt cx="353675" cy="330825"/>
          </a:xfrm>
        </p:grpSpPr>
        <p:sp>
          <p:nvSpPr>
            <p:cNvPr id="10945" name="Google Shape;10945;p6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6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65"/>
          <p:cNvGrpSpPr/>
          <p:nvPr/>
        </p:nvGrpSpPr>
        <p:grpSpPr>
          <a:xfrm>
            <a:off x="6209617" y="2551607"/>
            <a:ext cx="340058" cy="339430"/>
            <a:chOff x="-9157450" y="1622750"/>
            <a:chExt cx="352100" cy="351450"/>
          </a:xfrm>
        </p:grpSpPr>
        <p:sp>
          <p:nvSpPr>
            <p:cNvPr id="10952" name="Google Shape;10952;p6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65"/>
          <p:cNvGrpSpPr/>
          <p:nvPr/>
        </p:nvGrpSpPr>
        <p:grpSpPr>
          <a:xfrm>
            <a:off x="6247658" y="2959874"/>
            <a:ext cx="263977" cy="338537"/>
            <a:chOff x="-9119650" y="2056875"/>
            <a:chExt cx="273325" cy="350525"/>
          </a:xfrm>
        </p:grpSpPr>
        <p:sp>
          <p:nvSpPr>
            <p:cNvPr id="10955" name="Google Shape;10955;p6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7" name="Google Shape;10957;p6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9" name="Google Shape;10959;p65"/>
          <p:cNvGrpSpPr/>
          <p:nvPr/>
        </p:nvGrpSpPr>
        <p:grpSpPr>
          <a:xfrm>
            <a:off x="7576790" y="2989279"/>
            <a:ext cx="343094" cy="341569"/>
            <a:chOff x="6001575" y="3119050"/>
            <a:chExt cx="315025" cy="313625"/>
          </a:xfrm>
        </p:grpSpPr>
        <p:sp>
          <p:nvSpPr>
            <p:cNvPr id="10960" name="Google Shape;10960;p6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65"/>
        <p:cNvGrpSpPr/>
        <p:nvPr/>
      </p:nvGrpSpPr>
      <p:grpSpPr>
        <a:xfrm>
          <a:off x="0" y="0"/>
          <a:ext cx="0" cy="0"/>
          <a:chOff x="0" y="0"/>
          <a:chExt cx="0" cy="0"/>
        </a:xfrm>
      </p:grpSpPr>
      <p:sp>
        <p:nvSpPr>
          <p:cNvPr id="10966" name="Google Shape;10966;p6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7" name="Google Shape;10967;p66"/>
          <p:cNvGrpSpPr/>
          <p:nvPr/>
        </p:nvGrpSpPr>
        <p:grpSpPr>
          <a:xfrm>
            <a:off x="829227" y="2273195"/>
            <a:ext cx="476329" cy="476213"/>
            <a:chOff x="-21298675" y="2414425"/>
            <a:chExt cx="306400" cy="306325"/>
          </a:xfrm>
        </p:grpSpPr>
        <p:sp>
          <p:nvSpPr>
            <p:cNvPr id="10968" name="Google Shape;10968;p6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6"/>
          <p:cNvGrpSpPr/>
          <p:nvPr/>
        </p:nvGrpSpPr>
        <p:grpSpPr>
          <a:xfrm>
            <a:off x="828605" y="2865128"/>
            <a:ext cx="477573" cy="445432"/>
            <a:chOff x="-21299475" y="2798025"/>
            <a:chExt cx="307200" cy="286525"/>
          </a:xfrm>
        </p:grpSpPr>
        <p:sp>
          <p:nvSpPr>
            <p:cNvPr id="10972" name="Google Shape;10972;p6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6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4" name="Google Shape;10984;p6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7" name="Google Shape;10987;p66"/>
          <p:cNvGrpSpPr/>
          <p:nvPr/>
        </p:nvGrpSpPr>
        <p:grpSpPr>
          <a:xfrm>
            <a:off x="6697960" y="1688917"/>
            <a:ext cx="413912" cy="472676"/>
            <a:chOff x="-17545650" y="2051350"/>
            <a:chExt cx="266250" cy="304050"/>
          </a:xfrm>
        </p:grpSpPr>
        <p:sp>
          <p:nvSpPr>
            <p:cNvPr id="10988" name="Google Shape;10988;p6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2" name="Google Shape;10992;p6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93" name="Google Shape;10993;p66"/>
          <p:cNvGrpSpPr/>
          <p:nvPr/>
        </p:nvGrpSpPr>
        <p:grpSpPr>
          <a:xfrm>
            <a:off x="6668578" y="2865574"/>
            <a:ext cx="472676" cy="444538"/>
            <a:chOff x="-17565350" y="2809825"/>
            <a:chExt cx="304050" cy="285950"/>
          </a:xfrm>
        </p:grpSpPr>
        <p:sp>
          <p:nvSpPr>
            <p:cNvPr id="10994" name="Google Shape;10994;p6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99" name="Google Shape;10999;p6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02" name="Google Shape;11002;p66"/>
          <p:cNvGrpSpPr/>
          <p:nvPr/>
        </p:nvGrpSpPr>
        <p:grpSpPr>
          <a:xfrm>
            <a:off x="1441487" y="2850904"/>
            <a:ext cx="416283" cy="473881"/>
            <a:chOff x="-20904875" y="2788575"/>
            <a:chExt cx="267775" cy="304825"/>
          </a:xfrm>
        </p:grpSpPr>
        <p:sp>
          <p:nvSpPr>
            <p:cNvPr id="11003" name="Google Shape;11003;p6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5" name="Google Shape;11005;p66"/>
          <p:cNvGrpSpPr/>
          <p:nvPr/>
        </p:nvGrpSpPr>
        <p:grpSpPr>
          <a:xfrm>
            <a:off x="4381902" y="2275564"/>
            <a:ext cx="360045" cy="471471"/>
            <a:chOff x="-19006700" y="2434925"/>
            <a:chExt cx="231600" cy="303275"/>
          </a:xfrm>
        </p:grpSpPr>
        <p:sp>
          <p:nvSpPr>
            <p:cNvPr id="11006" name="Google Shape;11006;p6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0" name="Google Shape;11010;p6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2" name="Google Shape;11012;p66"/>
          <p:cNvGrpSpPr/>
          <p:nvPr/>
        </p:nvGrpSpPr>
        <p:grpSpPr>
          <a:xfrm>
            <a:off x="7260501" y="2289051"/>
            <a:ext cx="473881" cy="444499"/>
            <a:chOff x="-17190425" y="2435725"/>
            <a:chExt cx="304825" cy="285925"/>
          </a:xfrm>
        </p:grpSpPr>
        <p:sp>
          <p:nvSpPr>
            <p:cNvPr id="11013" name="Google Shape;11013;p6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6" name="Google Shape;11016;p6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7" name="Google Shape;11017;p66"/>
          <p:cNvGrpSpPr/>
          <p:nvPr/>
        </p:nvGrpSpPr>
        <p:grpSpPr>
          <a:xfrm>
            <a:off x="4915227" y="3444650"/>
            <a:ext cx="476329" cy="475086"/>
            <a:chOff x="-15719925" y="2416825"/>
            <a:chExt cx="306400" cy="305600"/>
          </a:xfrm>
        </p:grpSpPr>
        <p:sp>
          <p:nvSpPr>
            <p:cNvPr id="11018" name="Google Shape;11018;p6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1" name="Google Shape;11021;p6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6"/>
          <p:cNvGrpSpPr/>
          <p:nvPr/>
        </p:nvGrpSpPr>
        <p:grpSpPr>
          <a:xfrm>
            <a:off x="2001521" y="2851506"/>
            <a:ext cx="479983" cy="472676"/>
            <a:chOff x="-20550425" y="2789350"/>
            <a:chExt cx="308750" cy="304050"/>
          </a:xfrm>
        </p:grpSpPr>
        <p:sp>
          <p:nvSpPr>
            <p:cNvPr id="11024" name="Google Shape;11024;p6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6" name="Google Shape;11026;p66"/>
          <p:cNvGrpSpPr/>
          <p:nvPr/>
        </p:nvGrpSpPr>
        <p:grpSpPr>
          <a:xfrm>
            <a:off x="4916888" y="1688158"/>
            <a:ext cx="473920" cy="474192"/>
            <a:chOff x="-18666450" y="2059825"/>
            <a:chExt cx="304850" cy="305025"/>
          </a:xfrm>
        </p:grpSpPr>
        <p:sp>
          <p:nvSpPr>
            <p:cNvPr id="11027" name="Google Shape;11027;p6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66"/>
          <p:cNvGrpSpPr/>
          <p:nvPr/>
        </p:nvGrpSpPr>
        <p:grpSpPr>
          <a:xfrm>
            <a:off x="4916286" y="2275584"/>
            <a:ext cx="475125" cy="471432"/>
            <a:chOff x="-18668025" y="2435725"/>
            <a:chExt cx="305625" cy="303250"/>
          </a:xfrm>
        </p:grpSpPr>
        <p:sp>
          <p:nvSpPr>
            <p:cNvPr id="11030" name="Google Shape;11030;p6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2" name="Google Shape;11032;p66"/>
          <p:cNvGrpSpPr/>
          <p:nvPr/>
        </p:nvGrpSpPr>
        <p:grpSpPr>
          <a:xfrm>
            <a:off x="4915683" y="2850902"/>
            <a:ext cx="476329" cy="473881"/>
            <a:chOff x="-18668800" y="2807475"/>
            <a:chExt cx="306400" cy="304825"/>
          </a:xfrm>
        </p:grpSpPr>
        <p:sp>
          <p:nvSpPr>
            <p:cNvPr id="11033" name="Google Shape;11033;p6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6"/>
          <p:cNvGrpSpPr/>
          <p:nvPr/>
        </p:nvGrpSpPr>
        <p:grpSpPr>
          <a:xfrm>
            <a:off x="7869652" y="1687693"/>
            <a:ext cx="416361" cy="475125"/>
            <a:chOff x="-16798200" y="2050575"/>
            <a:chExt cx="267825" cy="305625"/>
          </a:xfrm>
        </p:grpSpPr>
        <p:sp>
          <p:nvSpPr>
            <p:cNvPr id="11043" name="Google Shape;11043;p6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6"/>
          <p:cNvGrpSpPr/>
          <p:nvPr/>
        </p:nvGrpSpPr>
        <p:grpSpPr>
          <a:xfrm>
            <a:off x="7840270" y="2852127"/>
            <a:ext cx="475125" cy="471432"/>
            <a:chOff x="-16817100" y="2801175"/>
            <a:chExt cx="305625" cy="303250"/>
          </a:xfrm>
        </p:grpSpPr>
        <p:sp>
          <p:nvSpPr>
            <p:cNvPr id="11047" name="Google Shape;11047;p6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66"/>
          <p:cNvGrpSpPr/>
          <p:nvPr/>
        </p:nvGrpSpPr>
        <p:grpSpPr>
          <a:xfrm>
            <a:off x="7247390" y="3444614"/>
            <a:ext cx="476329" cy="475125"/>
            <a:chOff x="-15717575" y="2786200"/>
            <a:chExt cx="306400" cy="305625"/>
          </a:xfrm>
        </p:grpSpPr>
        <p:sp>
          <p:nvSpPr>
            <p:cNvPr id="11056" name="Google Shape;11056;p6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66"/>
          <p:cNvGrpSpPr/>
          <p:nvPr/>
        </p:nvGrpSpPr>
        <p:grpSpPr>
          <a:xfrm>
            <a:off x="2584963" y="1688296"/>
            <a:ext cx="475125" cy="473920"/>
            <a:chOff x="-20173175" y="2038750"/>
            <a:chExt cx="305625" cy="304850"/>
          </a:xfrm>
        </p:grpSpPr>
        <p:sp>
          <p:nvSpPr>
            <p:cNvPr id="11064" name="Google Shape;11064;p6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6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7" name="Google Shape;11067;p66"/>
          <p:cNvGrpSpPr/>
          <p:nvPr/>
        </p:nvGrpSpPr>
        <p:grpSpPr>
          <a:xfrm>
            <a:off x="2586187" y="2850282"/>
            <a:ext cx="472676" cy="475125"/>
            <a:chOff x="-20173175" y="2787775"/>
            <a:chExt cx="304050" cy="305625"/>
          </a:xfrm>
        </p:grpSpPr>
        <p:sp>
          <p:nvSpPr>
            <p:cNvPr id="11068" name="Google Shape;11068;p6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5" name="Google Shape;11075;p66"/>
          <p:cNvGrpSpPr/>
          <p:nvPr/>
        </p:nvGrpSpPr>
        <p:grpSpPr>
          <a:xfrm>
            <a:off x="5511171" y="2275564"/>
            <a:ext cx="473881" cy="471471"/>
            <a:chOff x="-18294675" y="2434925"/>
            <a:chExt cx="304825" cy="303275"/>
          </a:xfrm>
        </p:grpSpPr>
        <p:sp>
          <p:nvSpPr>
            <p:cNvPr id="11076" name="Google Shape;11076;p6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9" name="Google Shape;11079;p66"/>
          <p:cNvGrpSpPr/>
          <p:nvPr/>
        </p:nvGrpSpPr>
        <p:grpSpPr>
          <a:xfrm>
            <a:off x="5567487" y="2852107"/>
            <a:ext cx="361250" cy="471471"/>
            <a:chOff x="-18258450" y="2809825"/>
            <a:chExt cx="232375" cy="303275"/>
          </a:xfrm>
        </p:grpSpPr>
        <p:sp>
          <p:nvSpPr>
            <p:cNvPr id="11080" name="Google Shape;11080;p6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3" name="Google Shape;11083;p6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4" name="Google Shape;11084;p66"/>
          <p:cNvGrpSpPr/>
          <p:nvPr/>
        </p:nvGrpSpPr>
        <p:grpSpPr>
          <a:xfrm>
            <a:off x="3777686" y="3445233"/>
            <a:ext cx="415117" cy="473920"/>
            <a:chOff x="-16422500" y="2425450"/>
            <a:chExt cx="267025" cy="304850"/>
          </a:xfrm>
        </p:grpSpPr>
        <p:sp>
          <p:nvSpPr>
            <p:cNvPr id="11085" name="Google Shape;11085;p6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66"/>
          <p:cNvGrpSpPr/>
          <p:nvPr/>
        </p:nvGrpSpPr>
        <p:grpSpPr>
          <a:xfrm>
            <a:off x="6080447" y="3445838"/>
            <a:ext cx="473920" cy="472676"/>
            <a:chOff x="-16442200" y="2801175"/>
            <a:chExt cx="304850" cy="304050"/>
          </a:xfrm>
        </p:grpSpPr>
        <p:sp>
          <p:nvSpPr>
            <p:cNvPr id="11089" name="Google Shape;11089;p6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2" name="Google Shape;11092;p6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4" name="Google Shape;11094;p66"/>
          <p:cNvGrpSpPr/>
          <p:nvPr/>
        </p:nvGrpSpPr>
        <p:grpSpPr>
          <a:xfrm>
            <a:off x="3156161" y="2276343"/>
            <a:ext cx="481265" cy="469917"/>
            <a:chOff x="-19802200" y="2416025"/>
            <a:chExt cx="309575" cy="302275"/>
          </a:xfrm>
        </p:grpSpPr>
        <p:sp>
          <p:nvSpPr>
            <p:cNvPr id="11095" name="Google Shape;11095;p6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66"/>
          <p:cNvGrpSpPr/>
          <p:nvPr/>
        </p:nvGrpSpPr>
        <p:grpSpPr>
          <a:xfrm>
            <a:off x="3159232" y="2851506"/>
            <a:ext cx="475125" cy="472676"/>
            <a:chOff x="-19801400" y="2788575"/>
            <a:chExt cx="305625" cy="304050"/>
          </a:xfrm>
        </p:grpSpPr>
        <p:sp>
          <p:nvSpPr>
            <p:cNvPr id="11101" name="Google Shape;11101;p6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7" name="Google Shape;11107;p66"/>
          <p:cNvGrpSpPr/>
          <p:nvPr/>
        </p:nvGrpSpPr>
        <p:grpSpPr>
          <a:xfrm>
            <a:off x="6114308" y="1688916"/>
            <a:ext cx="422463" cy="472676"/>
            <a:chOff x="-17903225" y="2060800"/>
            <a:chExt cx="271750" cy="304050"/>
          </a:xfrm>
        </p:grpSpPr>
        <p:sp>
          <p:nvSpPr>
            <p:cNvPr id="11108" name="Google Shape;11108;p6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6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6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66"/>
          <p:cNvGrpSpPr/>
          <p:nvPr/>
        </p:nvGrpSpPr>
        <p:grpSpPr>
          <a:xfrm>
            <a:off x="6088599" y="2274962"/>
            <a:ext cx="473881" cy="472676"/>
            <a:chOff x="-17918975" y="2435725"/>
            <a:chExt cx="304825" cy="304050"/>
          </a:xfrm>
        </p:grpSpPr>
        <p:sp>
          <p:nvSpPr>
            <p:cNvPr id="11112" name="Google Shape;11112;p6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4" name="Google Shape;11114;p66"/>
          <p:cNvGrpSpPr/>
          <p:nvPr/>
        </p:nvGrpSpPr>
        <p:grpSpPr>
          <a:xfrm>
            <a:off x="6117359" y="2852729"/>
            <a:ext cx="416361" cy="470228"/>
            <a:chOff x="-17899300" y="2810625"/>
            <a:chExt cx="267825" cy="302475"/>
          </a:xfrm>
        </p:grpSpPr>
        <p:sp>
          <p:nvSpPr>
            <p:cNvPr id="11115" name="Google Shape;11115;p6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6"/>
          <p:cNvGrpSpPr/>
          <p:nvPr/>
        </p:nvGrpSpPr>
        <p:grpSpPr>
          <a:xfrm>
            <a:off x="2023212" y="3461166"/>
            <a:ext cx="472676" cy="442089"/>
            <a:chOff x="-16066500" y="2060800"/>
            <a:chExt cx="304050" cy="284375"/>
          </a:xfrm>
        </p:grpSpPr>
        <p:sp>
          <p:nvSpPr>
            <p:cNvPr id="11119" name="Google Shape;11119;p6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4" name="Google Shape;11124;p6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6"/>
          <p:cNvGrpSpPr/>
          <p:nvPr/>
        </p:nvGrpSpPr>
        <p:grpSpPr>
          <a:xfrm>
            <a:off x="7907919" y="2297751"/>
            <a:ext cx="368362" cy="419314"/>
            <a:chOff x="4995050" y="3245650"/>
            <a:chExt cx="236950" cy="269725"/>
          </a:xfrm>
        </p:grpSpPr>
        <p:sp>
          <p:nvSpPr>
            <p:cNvPr id="11128" name="Google Shape;11128;p6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1" name="Google Shape;11131;p66"/>
            <p:cNvGrpSpPr/>
            <p:nvPr/>
          </p:nvGrpSpPr>
          <p:grpSpPr>
            <a:xfrm>
              <a:off x="4995050" y="3245650"/>
              <a:ext cx="236950" cy="269725"/>
              <a:chOff x="4995050" y="3245650"/>
              <a:chExt cx="236950" cy="269725"/>
            </a:xfrm>
          </p:grpSpPr>
          <p:sp>
            <p:nvSpPr>
              <p:cNvPr id="11132" name="Google Shape;11132;p6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34" name="Google Shape;11134;p66"/>
          <p:cNvGrpSpPr/>
          <p:nvPr/>
        </p:nvGrpSpPr>
        <p:grpSpPr>
          <a:xfrm>
            <a:off x="5507712" y="1689744"/>
            <a:ext cx="483749" cy="481292"/>
            <a:chOff x="4724650" y="2885700"/>
            <a:chExt cx="270750" cy="269375"/>
          </a:xfrm>
        </p:grpSpPr>
        <p:sp>
          <p:nvSpPr>
            <p:cNvPr id="11135" name="Google Shape;11135;p6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2" name="Google Shape;11142;p66"/>
          <p:cNvGrpSpPr/>
          <p:nvPr/>
        </p:nvGrpSpPr>
        <p:grpSpPr>
          <a:xfrm>
            <a:off x="4374817" y="1683870"/>
            <a:ext cx="389425" cy="467822"/>
            <a:chOff x="4459350" y="2882125"/>
            <a:chExt cx="228375" cy="274350"/>
          </a:xfrm>
        </p:grpSpPr>
        <p:sp>
          <p:nvSpPr>
            <p:cNvPr id="11143" name="Google Shape;11143;p6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1148" name="Google Shape;11148;p6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1149" name="Google Shape;11149;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53"/>
        <p:cNvGrpSpPr/>
        <p:nvPr/>
      </p:nvGrpSpPr>
      <p:grpSpPr>
        <a:xfrm>
          <a:off x="0" y="0"/>
          <a:ext cx="0" cy="0"/>
          <a:chOff x="0" y="0"/>
          <a:chExt cx="0" cy="0"/>
        </a:xfrm>
      </p:grpSpPr>
      <p:sp>
        <p:nvSpPr>
          <p:cNvPr id="11154" name="Google Shape;11154;p6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55" name="Google Shape;11155;p6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6" name="Google Shape;11156;p67"/>
          <p:cNvGrpSpPr/>
          <p:nvPr/>
        </p:nvGrpSpPr>
        <p:grpSpPr>
          <a:xfrm>
            <a:off x="835580" y="2140412"/>
            <a:ext cx="426462" cy="420796"/>
            <a:chOff x="-6713450" y="2397900"/>
            <a:chExt cx="295375" cy="291450"/>
          </a:xfrm>
        </p:grpSpPr>
        <p:sp>
          <p:nvSpPr>
            <p:cNvPr id="11157" name="Google Shape;11157;p6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0" name="Google Shape;11160;p67"/>
          <p:cNvGrpSpPr/>
          <p:nvPr/>
        </p:nvGrpSpPr>
        <p:grpSpPr>
          <a:xfrm>
            <a:off x="3540341" y="1631401"/>
            <a:ext cx="423069" cy="420507"/>
            <a:chOff x="-4932650" y="2046625"/>
            <a:chExt cx="293025" cy="291250"/>
          </a:xfrm>
        </p:grpSpPr>
        <p:sp>
          <p:nvSpPr>
            <p:cNvPr id="11161" name="Google Shape;11161;p6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3" name="Google Shape;11163;p6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4" name="Google Shape;11164;p67"/>
          <p:cNvGrpSpPr/>
          <p:nvPr/>
        </p:nvGrpSpPr>
        <p:grpSpPr>
          <a:xfrm>
            <a:off x="3552272" y="2660957"/>
            <a:ext cx="423069" cy="420796"/>
            <a:chOff x="-4931075" y="2765725"/>
            <a:chExt cx="293025" cy="291450"/>
          </a:xfrm>
        </p:grpSpPr>
        <p:sp>
          <p:nvSpPr>
            <p:cNvPr id="11165" name="Google Shape;11165;p6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7" name="Google Shape;11167;p67"/>
          <p:cNvGrpSpPr/>
          <p:nvPr/>
        </p:nvGrpSpPr>
        <p:grpSpPr>
          <a:xfrm>
            <a:off x="6257840" y="1656289"/>
            <a:ext cx="420796" cy="370732"/>
            <a:chOff x="-3137650" y="2067900"/>
            <a:chExt cx="291450" cy="256775"/>
          </a:xfrm>
        </p:grpSpPr>
        <p:sp>
          <p:nvSpPr>
            <p:cNvPr id="11168" name="Google Shape;11168;p6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67"/>
          <p:cNvGrpSpPr/>
          <p:nvPr/>
        </p:nvGrpSpPr>
        <p:grpSpPr>
          <a:xfrm>
            <a:off x="6257840" y="2139926"/>
            <a:ext cx="420796" cy="421770"/>
            <a:chOff x="-3137650" y="2408950"/>
            <a:chExt cx="291450" cy="292125"/>
          </a:xfrm>
        </p:grpSpPr>
        <p:sp>
          <p:nvSpPr>
            <p:cNvPr id="11172" name="Google Shape;11172;p6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6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6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7" name="Google Shape;11177;p67"/>
          <p:cNvGrpSpPr/>
          <p:nvPr/>
        </p:nvGrpSpPr>
        <p:grpSpPr>
          <a:xfrm>
            <a:off x="6269771" y="2685412"/>
            <a:ext cx="420796" cy="371887"/>
            <a:chOff x="-3137650" y="2787000"/>
            <a:chExt cx="291450" cy="257575"/>
          </a:xfrm>
        </p:grpSpPr>
        <p:sp>
          <p:nvSpPr>
            <p:cNvPr id="11178" name="Google Shape;11178;p6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6" name="Google Shape;11186;p6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9" name="Google Shape;11189;p67"/>
          <p:cNvGrpSpPr/>
          <p:nvPr/>
        </p:nvGrpSpPr>
        <p:grpSpPr>
          <a:xfrm>
            <a:off x="1387948" y="2660397"/>
            <a:ext cx="421914" cy="421914"/>
            <a:chOff x="-6354300" y="2757075"/>
            <a:chExt cx="292225" cy="292225"/>
          </a:xfrm>
        </p:grpSpPr>
        <p:sp>
          <p:nvSpPr>
            <p:cNvPr id="11190" name="Google Shape;11190;p6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67"/>
          <p:cNvGrpSpPr/>
          <p:nvPr/>
        </p:nvGrpSpPr>
        <p:grpSpPr>
          <a:xfrm>
            <a:off x="4081951" y="1629560"/>
            <a:ext cx="424188" cy="424188"/>
            <a:chOff x="-4573475" y="2045850"/>
            <a:chExt cx="293800" cy="293800"/>
          </a:xfrm>
        </p:grpSpPr>
        <p:sp>
          <p:nvSpPr>
            <p:cNvPr id="11195" name="Google Shape;11195;p6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7"/>
          <p:cNvGrpSpPr/>
          <p:nvPr/>
        </p:nvGrpSpPr>
        <p:grpSpPr>
          <a:xfrm>
            <a:off x="4081374" y="2138699"/>
            <a:ext cx="425343" cy="424225"/>
            <a:chOff x="-4570325" y="2405775"/>
            <a:chExt cx="294600" cy="293825"/>
          </a:xfrm>
        </p:grpSpPr>
        <p:sp>
          <p:nvSpPr>
            <p:cNvPr id="11198" name="Google Shape;11198;p6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67"/>
          <p:cNvGrpSpPr/>
          <p:nvPr/>
        </p:nvGrpSpPr>
        <p:grpSpPr>
          <a:xfrm>
            <a:off x="4094442" y="2659838"/>
            <a:ext cx="423069" cy="423033"/>
            <a:chOff x="-4572700" y="2764950"/>
            <a:chExt cx="293025" cy="293000"/>
          </a:xfrm>
        </p:grpSpPr>
        <p:sp>
          <p:nvSpPr>
            <p:cNvPr id="11201" name="Google Shape;11201;p6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6" name="Google Shape;11206;p67"/>
          <p:cNvGrpSpPr/>
          <p:nvPr/>
        </p:nvGrpSpPr>
        <p:grpSpPr>
          <a:xfrm>
            <a:off x="6813205" y="1631239"/>
            <a:ext cx="414840" cy="420832"/>
            <a:chOff x="-2777700" y="2049775"/>
            <a:chExt cx="287325" cy="291475"/>
          </a:xfrm>
        </p:grpSpPr>
        <p:sp>
          <p:nvSpPr>
            <p:cNvPr id="11207" name="Google Shape;11207;p6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67"/>
          <p:cNvGrpSpPr/>
          <p:nvPr/>
        </p:nvGrpSpPr>
        <p:grpSpPr>
          <a:xfrm>
            <a:off x="6809667" y="2140431"/>
            <a:ext cx="421914" cy="420759"/>
            <a:chOff x="-2571737" y="2403625"/>
            <a:chExt cx="292225" cy="291425"/>
          </a:xfrm>
        </p:grpSpPr>
        <p:sp>
          <p:nvSpPr>
            <p:cNvPr id="11211" name="Google Shape;11211;p6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8" name="Google Shape;11218;p67"/>
          <p:cNvGrpSpPr/>
          <p:nvPr/>
        </p:nvGrpSpPr>
        <p:grpSpPr>
          <a:xfrm>
            <a:off x="6809667" y="2661534"/>
            <a:ext cx="421914" cy="419640"/>
            <a:chOff x="-2571737" y="2764550"/>
            <a:chExt cx="292225" cy="290650"/>
          </a:xfrm>
        </p:grpSpPr>
        <p:sp>
          <p:nvSpPr>
            <p:cNvPr id="11219" name="Google Shape;11219;p6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2" name="Google Shape;11222;p67"/>
          <p:cNvGrpSpPr/>
          <p:nvPr/>
        </p:nvGrpSpPr>
        <p:grpSpPr>
          <a:xfrm>
            <a:off x="3009168" y="3230538"/>
            <a:ext cx="421914" cy="423864"/>
            <a:chOff x="-1333975" y="2365850"/>
            <a:chExt cx="292225" cy="293575"/>
          </a:xfrm>
        </p:grpSpPr>
        <p:sp>
          <p:nvSpPr>
            <p:cNvPr id="11223" name="Google Shape;11223;p6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67"/>
          <p:cNvGrpSpPr/>
          <p:nvPr/>
        </p:nvGrpSpPr>
        <p:grpSpPr>
          <a:xfrm>
            <a:off x="1942643" y="2660397"/>
            <a:ext cx="398020" cy="421914"/>
            <a:chOff x="-5995925" y="2757850"/>
            <a:chExt cx="275675" cy="292225"/>
          </a:xfrm>
        </p:grpSpPr>
        <p:sp>
          <p:nvSpPr>
            <p:cNvPr id="11232" name="Google Shape;11232;p6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1" name="Google Shape;11241;p67"/>
          <p:cNvGrpSpPr/>
          <p:nvPr/>
        </p:nvGrpSpPr>
        <p:grpSpPr>
          <a:xfrm>
            <a:off x="4622930" y="1631816"/>
            <a:ext cx="421951" cy="419677"/>
            <a:chOff x="-4211975" y="2046625"/>
            <a:chExt cx="292250" cy="290675"/>
          </a:xfrm>
        </p:grpSpPr>
        <p:sp>
          <p:nvSpPr>
            <p:cNvPr id="11242" name="Google Shape;11242;p6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4" name="Google Shape;11244;p67"/>
          <p:cNvGrpSpPr/>
          <p:nvPr/>
        </p:nvGrpSpPr>
        <p:grpSpPr>
          <a:xfrm>
            <a:off x="4672976" y="2138699"/>
            <a:ext cx="321859" cy="424225"/>
            <a:chOff x="-4178875" y="2405775"/>
            <a:chExt cx="222925" cy="293825"/>
          </a:xfrm>
        </p:grpSpPr>
        <p:sp>
          <p:nvSpPr>
            <p:cNvPr id="11245" name="Google Shape;11245;p6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67"/>
          <p:cNvGrpSpPr/>
          <p:nvPr/>
        </p:nvGrpSpPr>
        <p:grpSpPr>
          <a:xfrm>
            <a:off x="4635439" y="2673483"/>
            <a:ext cx="420796" cy="395746"/>
            <a:chOff x="-4211975" y="2783850"/>
            <a:chExt cx="291450" cy="274100"/>
          </a:xfrm>
        </p:grpSpPr>
        <p:sp>
          <p:nvSpPr>
            <p:cNvPr id="11249" name="Google Shape;11249;p6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2" name="Google Shape;11252;p6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3" name="Google Shape;11253;p67"/>
          <p:cNvGrpSpPr/>
          <p:nvPr/>
        </p:nvGrpSpPr>
        <p:grpSpPr>
          <a:xfrm>
            <a:off x="7340368" y="2140413"/>
            <a:ext cx="420796" cy="420796"/>
            <a:chOff x="-2419325" y="2408150"/>
            <a:chExt cx="291450" cy="291450"/>
          </a:xfrm>
        </p:grpSpPr>
        <p:sp>
          <p:nvSpPr>
            <p:cNvPr id="11254" name="Google Shape;11254;p6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1" name="Google Shape;11261;p6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2" name="Google Shape;11262;p67"/>
          <p:cNvGrpSpPr/>
          <p:nvPr/>
        </p:nvGrpSpPr>
        <p:grpSpPr>
          <a:xfrm>
            <a:off x="4661893" y="3231514"/>
            <a:ext cx="420796" cy="421914"/>
            <a:chOff x="-1333200" y="2770450"/>
            <a:chExt cx="291450" cy="292225"/>
          </a:xfrm>
        </p:grpSpPr>
        <p:sp>
          <p:nvSpPr>
            <p:cNvPr id="11263" name="Google Shape;11263;p6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67"/>
          <p:cNvGrpSpPr/>
          <p:nvPr/>
        </p:nvGrpSpPr>
        <p:grpSpPr>
          <a:xfrm>
            <a:off x="2458506" y="1631256"/>
            <a:ext cx="423069" cy="420796"/>
            <a:chOff x="-5635200" y="2037975"/>
            <a:chExt cx="293025" cy="291450"/>
          </a:xfrm>
        </p:grpSpPr>
        <p:sp>
          <p:nvSpPr>
            <p:cNvPr id="11266" name="Google Shape;11266;p6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8" name="Google Shape;11268;p67"/>
          <p:cNvGrpSpPr/>
          <p:nvPr/>
        </p:nvGrpSpPr>
        <p:grpSpPr>
          <a:xfrm>
            <a:off x="2456792" y="2140412"/>
            <a:ext cx="426499" cy="420796"/>
            <a:chOff x="-5637575" y="2397900"/>
            <a:chExt cx="295400" cy="291450"/>
          </a:xfrm>
        </p:grpSpPr>
        <p:sp>
          <p:nvSpPr>
            <p:cNvPr id="11269" name="Google Shape;11269;p6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67"/>
          <p:cNvGrpSpPr/>
          <p:nvPr/>
        </p:nvGrpSpPr>
        <p:grpSpPr>
          <a:xfrm>
            <a:off x="2470455" y="2660397"/>
            <a:ext cx="423033" cy="421914"/>
            <a:chOff x="-5635975" y="2757075"/>
            <a:chExt cx="293000" cy="292225"/>
          </a:xfrm>
        </p:grpSpPr>
        <p:sp>
          <p:nvSpPr>
            <p:cNvPr id="11274" name="Google Shape;11274;p6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6" name="Google Shape;11276;p67"/>
          <p:cNvGrpSpPr/>
          <p:nvPr/>
        </p:nvGrpSpPr>
        <p:grpSpPr>
          <a:xfrm>
            <a:off x="5154391" y="1631256"/>
            <a:ext cx="423069" cy="420796"/>
            <a:chOff x="-3854375" y="2046625"/>
            <a:chExt cx="293025" cy="291450"/>
          </a:xfrm>
        </p:grpSpPr>
        <p:sp>
          <p:nvSpPr>
            <p:cNvPr id="11277" name="Google Shape;11277;p6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9" name="Google Shape;11279;p67"/>
          <p:cNvGrpSpPr/>
          <p:nvPr/>
        </p:nvGrpSpPr>
        <p:grpSpPr>
          <a:xfrm>
            <a:off x="5153254" y="2138717"/>
            <a:ext cx="425343" cy="424188"/>
            <a:chOff x="-3854375" y="2405000"/>
            <a:chExt cx="294600" cy="293800"/>
          </a:xfrm>
        </p:grpSpPr>
        <p:sp>
          <p:nvSpPr>
            <p:cNvPr id="11280" name="Google Shape;11280;p6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7"/>
          <p:cNvGrpSpPr/>
          <p:nvPr/>
        </p:nvGrpSpPr>
        <p:grpSpPr>
          <a:xfrm>
            <a:off x="5167459" y="2659838"/>
            <a:ext cx="420796" cy="423033"/>
            <a:chOff x="-3852025" y="2764950"/>
            <a:chExt cx="291450" cy="293000"/>
          </a:xfrm>
        </p:grpSpPr>
        <p:sp>
          <p:nvSpPr>
            <p:cNvPr id="11283" name="Google Shape;11283;p6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5" name="Google Shape;11285;p6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7" name="Google Shape;11287;p67"/>
          <p:cNvGrpSpPr/>
          <p:nvPr/>
        </p:nvGrpSpPr>
        <p:grpSpPr>
          <a:xfrm>
            <a:off x="7890048" y="2660398"/>
            <a:ext cx="420796" cy="421914"/>
            <a:chOff x="-2060175" y="2768875"/>
            <a:chExt cx="291450" cy="292225"/>
          </a:xfrm>
        </p:grpSpPr>
        <p:sp>
          <p:nvSpPr>
            <p:cNvPr id="11288" name="Google Shape;11288;p6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67"/>
          <p:cNvGrpSpPr/>
          <p:nvPr/>
        </p:nvGrpSpPr>
        <p:grpSpPr>
          <a:xfrm>
            <a:off x="1903657" y="3232071"/>
            <a:ext cx="421914" cy="420796"/>
            <a:chOff x="-937025" y="2064750"/>
            <a:chExt cx="292225" cy="291450"/>
          </a:xfrm>
        </p:grpSpPr>
        <p:sp>
          <p:nvSpPr>
            <p:cNvPr id="11291" name="Google Shape;11291;p6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4" name="Google Shape;11294;p67"/>
          <p:cNvGrpSpPr/>
          <p:nvPr/>
        </p:nvGrpSpPr>
        <p:grpSpPr>
          <a:xfrm>
            <a:off x="3006820" y="1630697"/>
            <a:ext cx="421951" cy="421914"/>
            <a:chOff x="-5276050" y="2037975"/>
            <a:chExt cx="292250" cy="292225"/>
          </a:xfrm>
        </p:grpSpPr>
        <p:sp>
          <p:nvSpPr>
            <p:cNvPr id="11295" name="Google Shape;11295;p6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8" name="Google Shape;11298;p6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0" name="Google Shape;11300;p67"/>
          <p:cNvGrpSpPr/>
          <p:nvPr/>
        </p:nvGrpSpPr>
        <p:grpSpPr>
          <a:xfrm>
            <a:off x="5765634" y="1631256"/>
            <a:ext cx="324133" cy="420796"/>
            <a:chOff x="-3462150" y="2046625"/>
            <a:chExt cx="224500" cy="291450"/>
          </a:xfrm>
        </p:grpSpPr>
        <p:sp>
          <p:nvSpPr>
            <p:cNvPr id="11301" name="Google Shape;11301;p6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67"/>
          <p:cNvGrpSpPr/>
          <p:nvPr/>
        </p:nvGrpSpPr>
        <p:grpSpPr>
          <a:xfrm>
            <a:off x="5741197" y="2139276"/>
            <a:ext cx="373006" cy="423069"/>
            <a:chOff x="-3478675" y="2405775"/>
            <a:chExt cx="258350" cy="293025"/>
          </a:xfrm>
        </p:grpSpPr>
        <p:sp>
          <p:nvSpPr>
            <p:cNvPr id="11309" name="Google Shape;11309;p6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67"/>
          <p:cNvGrpSpPr/>
          <p:nvPr/>
        </p:nvGrpSpPr>
        <p:grpSpPr>
          <a:xfrm>
            <a:off x="5803715" y="2660398"/>
            <a:ext cx="271831" cy="421914"/>
            <a:chOff x="-3443250" y="2765725"/>
            <a:chExt cx="188275" cy="292225"/>
          </a:xfrm>
        </p:grpSpPr>
        <p:sp>
          <p:nvSpPr>
            <p:cNvPr id="11314" name="Google Shape;11314;p6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67"/>
          <p:cNvGrpSpPr/>
          <p:nvPr/>
        </p:nvGrpSpPr>
        <p:grpSpPr>
          <a:xfrm>
            <a:off x="832612" y="3230934"/>
            <a:ext cx="371887" cy="423069"/>
            <a:chOff x="-1684475" y="2049000"/>
            <a:chExt cx="257575" cy="293025"/>
          </a:xfrm>
        </p:grpSpPr>
        <p:sp>
          <p:nvSpPr>
            <p:cNvPr id="11319" name="Google Shape;11319;p6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3" name="Google Shape;11323;p6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4" name="Google Shape;11324;p67"/>
          <p:cNvGrpSpPr/>
          <p:nvPr/>
        </p:nvGrpSpPr>
        <p:grpSpPr>
          <a:xfrm>
            <a:off x="4122504" y="3231514"/>
            <a:ext cx="420796" cy="421914"/>
            <a:chOff x="-1700225" y="2768875"/>
            <a:chExt cx="291450" cy="292225"/>
          </a:xfrm>
        </p:grpSpPr>
        <p:sp>
          <p:nvSpPr>
            <p:cNvPr id="11325" name="Google Shape;11325;p6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67"/>
          <p:cNvGrpSpPr/>
          <p:nvPr/>
        </p:nvGrpSpPr>
        <p:grpSpPr>
          <a:xfrm>
            <a:off x="3590852" y="3230935"/>
            <a:ext cx="371887" cy="423069"/>
            <a:chOff x="-919700" y="2420750"/>
            <a:chExt cx="257575" cy="293025"/>
          </a:xfrm>
        </p:grpSpPr>
        <p:sp>
          <p:nvSpPr>
            <p:cNvPr id="11332" name="Google Shape;11332;p6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5" name="Google Shape;11335;p67"/>
          <p:cNvGrpSpPr/>
          <p:nvPr/>
        </p:nvGrpSpPr>
        <p:grpSpPr>
          <a:xfrm>
            <a:off x="1926044" y="1645950"/>
            <a:ext cx="409531" cy="410617"/>
            <a:chOff x="6679825" y="2693700"/>
            <a:chExt cx="257875" cy="258575"/>
          </a:xfrm>
        </p:grpSpPr>
        <p:sp>
          <p:nvSpPr>
            <p:cNvPr id="11336" name="Google Shape;11336;p6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67"/>
          <p:cNvGrpSpPr/>
          <p:nvPr/>
        </p:nvGrpSpPr>
        <p:grpSpPr>
          <a:xfrm>
            <a:off x="1915618" y="2142110"/>
            <a:ext cx="420531" cy="417262"/>
            <a:chOff x="6790450" y="3119050"/>
            <a:chExt cx="262750" cy="260675"/>
          </a:xfrm>
        </p:grpSpPr>
        <p:sp>
          <p:nvSpPr>
            <p:cNvPr id="11339" name="Google Shape;11339;p6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1" name="Google Shape;11341;p67"/>
          <p:cNvGrpSpPr/>
          <p:nvPr/>
        </p:nvGrpSpPr>
        <p:grpSpPr>
          <a:xfrm>
            <a:off x="6542730" y="3755436"/>
            <a:ext cx="358093" cy="407391"/>
            <a:chOff x="7660859" y="2571753"/>
            <a:chExt cx="366561" cy="417024"/>
          </a:xfrm>
        </p:grpSpPr>
        <p:sp>
          <p:nvSpPr>
            <p:cNvPr id="11342" name="Google Shape;11342;p6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67"/>
          <p:cNvGrpSpPr/>
          <p:nvPr/>
        </p:nvGrpSpPr>
        <p:grpSpPr>
          <a:xfrm>
            <a:off x="4077412" y="3755436"/>
            <a:ext cx="407391" cy="407391"/>
            <a:chOff x="5566722" y="2571753"/>
            <a:chExt cx="417024" cy="417024"/>
          </a:xfrm>
        </p:grpSpPr>
        <p:sp>
          <p:nvSpPr>
            <p:cNvPr id="11346" name="Google Shape;11346;p6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8" name="Google Shape;11348;p67"/>
          <p:cNvGrpSpPr/>
          <p:nvPr/>
        </p:nvGrpSpPr>
        <p:grpSpPr>
          <a:xfrm>
            <a:off x="4693744" y="3857692"/>
            <a:ext cx="407381" cy="202880"/>
            <a:chOff x="6090251" y="2676413"/>
            <a:chExt cx="417014" cy="207677"/>
          </a:xfrm>
        </p:grpSpPr>
        <p:sp>
          <p:nvSpPr>
            <p:cNvPr id="11349" name="Google Shape;11349;p6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7"/>
          <p:cNvGrpSpPr/>
          <p:nvPr/>
        </p:nvGrpSpPr>
        <p:grpSpPr>
          <a:xfrm>
            <a:off x="5926398" y="3755436"/>
            <a:ext cx="407391" cy="407391"/>
            <a:chOff x="7137330" y="2571753"/>
            <a:chExt cx="417024" cy="417024"/>
          </a:xfrm>
        </p:grpSpPr>
        <p:sp>
          <p:nvSpPr>
            <p:cNvPr id="11354" name="Google Shape;11354;p6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7"/>
          <p:cNvGrpSpPr/>
          <p:nvPr/>
        </p:nvGrpSpPr>
        <p:grpSpPr>
          <a:xfrm>
            <a:off x="5310066" y="3755436"/>
            <a:ext cx="407391" cy="407391"/>
            <a:chOff x="6613801" y="2571753"/>
            <a:chExt cx="417024" cy="417024"/>
          </a:xfrm>
        </p:grpSpPr>
        <p:sp>
          <p:nvSpPr>
            <p:cNvPr id="11358" name="Google Shape;11358;p6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7"/>
          <p:cNvGrpSpPr/>
          <p:nvPr/>
        </p:nvGrpSpPr>
        <p:grpSpPr>
          <a:xfrm>
            <a:off x="7896740" y="3238780"/>
            <a:ext cx="407411" cy="407411"/>
            <a:chOff x="2964567" y="2571753"/>
            <a:chExt cx="417045" cy="417045"/>
          </a:xfrm>
        </p:grpSpPr>
        <p:sp>
          <p:nvSpPr>
            <p:cNvPr id="11364" name="Google Shape;11364;p6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67"/>
          <p:cNvGrpSpPr/>
          <p:nvPr/>
        </p:nvGrpSpPr>
        <p:grpSpPr>
          <a:xfrm>
            <a:off x="1612062" y="3815897"/>
            <a:ext cx="407391" cy="286470"/>
            <a:chOff x="3476576" y="2633631"/>
            <a:chExt cx="417024" cy="293244"/>
          </a:xfrm>
        </p:grpSpPr>
        <p:sp>
          <p:nvSpPr>
            <p:cNvPr id="11367" name="Google Shape;11367;p6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9" name="Google Shape;11369;p67"/>
          <p:cNvGrpSpPr/>
          <p:nvPr/>
        </p:nvGrpSpPr>
        <p:grpSpPr>
          <a:xfrm>
            <a:off x="2228394" y="3755508"/>
            <a:ext cx="407411" cy="407248"/>
            <a:chOff x="3988564" y="2571836"/>
            <a:chExt cx="417045" cy="416878"/>
          </a:xfrm>
        </p:grpSpPr>
        <p:sp>
          <p:nvSpPr>
            <p:cNvPr id="11370" name="Google Shape;11370;p6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2" name="Google Shape;11372;p67"/>
          <p:cNvGrpSpPr/>
          <p:nvPr/>
        </p:nvGrpSpPr>
        <p:grpSpPr>
          <a:xfrm>
            <a:off x="2844747" y="3755436"/>
            <a:ext cx="407391" cy="407391"/>
            <a:chOff x="4500573" y="2571753"/>
            <a:chExt cx="417024" cy="417024"/>
          </a:xfrm>
        </p:grpSpPr>
        <p:sp>
          <p:nvSpPr>
            <p:cNvPr id="11373" name="Google Shape;11373;p6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5" name="Google Shape;11375;p67"/>
          <p:cNvGrpSpPr/>
          <p:nvPr/>
        </p:nvGrpSpPr>
        <p:grpSpPr>
          <a:xfrm>
            <a:off x="3461079" y="3755436"/>
            <a:ext cx="407391" cy="407391"/>
            <a:chOff x="5012603" y="2571753"/>
            <a:chExt cx="417024" cy="417024"/>
          </a:xfrm>
        </p:grpSpPr>
        <p:sp>
          <p:nvSpPr>
            <p:cNvPr id="11376" name="Google Shape;11376;p6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8" name="Google Shape;11378;p6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9" name="Google Shape;11379;p67"/>
          <p:cNvGrpSpPr/>
          <p:nvPr/>
        </p:nvGrpSpPr>
        <p:grpSpPr>
          <a:xfrm>
            <a:off x="5721826" y="3238790"/>
            <a:ext cx="407432" cy="407391"/>
            <a:chOff x="812101" y="2571761"/>
            <a:chExt cx="417066" cy="417024"/>
          </a:xfrm>
        </p:grpSpPr>
        <p:sp>
          <p:nvSpPr>
            <p:cNvPr id="11380" name="Google Shape;11380;p6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7"/>
          <p:cNvGrpSpPr/>
          <p:nvPr/>
        </p:nvGrpSpPr>
        <p:grpSpPr>
          <a:xfrm>
            <a:off x="6242420" y="3238790"/>
            <a:ext cx="407391" cy="407391"/>
            <a:chOff x="1323129" y="2571761"/>
            <a:chExt cx="417024" cy="417024"/>
          </a:xfrm>
        </p:grpSpPr>
        <p:sp>
          <p:nvSpPr>
            <p:cNvPr id="11385" name="Google Shape;11385;p6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9" name="Google Shape;11389;p6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90" name="Google Shape;11390;p67"/>
          <p:cNvGrpSpPr/>
          <p:nvPr/>
        </p:nvGrpSpPr>
        <p:grpSpPr>
          <a:xfrm>
            <a:off x="7378895" y="3238843"/>
            <a:ext cx="408023" cy="407411"/>
            <a:chOff x="2344476" y="2571761"/>
            <a:chExt cx="417671" cy="417045"/>
          </a:xfrm>
        </p:grpSpPr>
        <p:sp>
          <p:nvSpPr>
            <p:cNvPr id="11391" name="Google Shape;11391;p6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3" name="Google Shape;11393;p67"/>
          <p:cNvGrpSpPr/>
          <p:nvPr/>
        </p:nvGrpSpPr>
        <p:grpSpPr>
          <a:xfrm>
            <a:off x="7109755" y="3759535"/>
            <a:ext cx="399178" cy="399178"/>
            <a:chOff x="2038375" y="3798025"/>
            <a:chExt cx="841792" cy="841792"/>
          </a:xfrm>
        </p:grpSpPr>
        <p:sp>
          <p:nvSpPr>
            <p:cNvPr id="11394" name="Google Shape;11394;p6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99"/>
        <p:cNvGrpSpPr/>
        <p:nvPr/>
      </p:nvGrpSpPr>
      <p:grpSpPr>
        <a:xfrm>
          <a:off x="0" y="0"/>
          <a:ext cx="0" cy="0"/>
          <a:chOff x="0" y="0"/>
          <a:chExt cx="0" cy="0"/>
        </a:xfrm>
      </p:grpSpPr>
      <p:pic>
        <p:nvPicPr>
          <p:cNvPr id="11400" name="Google Shape;11400;p6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799" y="2466497"/>
            <a:ext cx="4530353" cy="707856"/>
          </a:xfrm>
          <a:prstGeom prst="rect">
            <a:avLst/>
          </a:prstGeom>
        </p:spPr>
        <p:txBody>
          <a:bodyPr spcFirstLastPara="1" wrap="square" lIns="91425" tIns="91425" rIns="91425" bIns="91425" anchor="ctr" anchorCtr="0">
            <a:spAutoFit/>
          </a:bodyPr>
          <a:lstStyle/>
          <a:p>
            <a:r>
              <a:rPr lang="en-GB" dirty="0"/>
              <a:t>POSITION RELATIVE</a:t>
            </a:r>
            <a:endParaRPr dirty="0"/>
          </a:p>
        </p:txBody>
      </p:sp>
      <p:sp>
        <p:nvSpPr>
          <p:cNvPr id="740" name="Google Shape;740;p32"/>
          <p:cNvSpPr txBox="1">
            <a:spLocks noGrp="1"/>
          </p:cNvSpPr>
          <p:nvPr>
            <p:ph type="title" idx="2"/>
          </p:nvPr>
        </p:nvSpPr>
        <p:spPr>
          <a:xfrm>
            <a:off x="5726013" y="2279800"/>
            <a:ext cx="990000" cy="989400"/>
          </a:xfrm>
          <a:prstGeom prst="rect">
            <a:avLst/>
          </a:prstGeom>
        </p:spPr>
        <p:txBody>
          <a:bodyPr spcFirstLastPara="1" wrap="square" lIns="36000" tIns="36000" rIns="36000" bIns="36000" anchor="ctr" anchorCtr="0">
            <a:noAutofit/>
          </a:bodyPr>
          <a:lstStyle/>
          <a:p>
            <a:pPr marL="0" lvl="0" indent="0" algn="ctr" rtl="0">
              <a:spcBef>
                <a:spcPts val="0"/>
              </a:spcBef>
              <a:spcAft>
                <a:spcPts val="0"/>
              </a:spcAft>
              <a:buNone/>
            </a:pPr>
            <a:r>
              <a:rPr lang="en" dirty="0"/>
              <a:t>02</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49553660"/>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dirty="0"/>
              <a:t>POSITION RELATIVE</a:t>
            </a:r>
            <a:endParaRPr dirty="0"/>
          </a:p>
        </p:txBody>
      </p:sp>
      <p:sp>
        <p:nvSpPr>
          <p:cNvPr id="774" name="Google Shape;774;p34"/>
          <p:cNvSpPr txBox="1">
            <a:spLocks noGrp="1"/>
          </p:cNvSpPr>
          <p:nvPr>
            <p:ph type="subTitle" idx="1"/>
          </p:nvPr>
        </p:nvSpPr>
        <p:spPr>
          <a:xfrm>
            <a:off x="909550" y="1616145"/>
            <a:ext cx="7494482" cy="882737"/>
          </a:xfrm>
          <a:prstGeom prst="rect">
            <a:avLst/>
          </a:prstGeom>
        </p:spPr>
        <p:txBody>
          <a:bodyPr spcFirstLastPara="1" wrap="square" lIns="36000" tIns="0" rIns="36000" bIns="36000" anchor="t" anchorCtr="0">
            <a:spAutoFit/>
          </a:bodyPr>
          <a:lstStyle/>
          <a:p>
            <a:pPr marL="0" lvl="0" indent="0">
              <a:lnSpc>
                <a:spcPts val="2200"/>
              </a:lnSpc>
            </a:pPr>
            <a:r>
              <a:rPr lang="sv-SE" sz="1400" b="1" dirty="0"/>
              <a:t>KETIKA KITA MENGGERAKAN ELEMEN DENGAN POSISI RELATIVE (MENGGUNAKAN PROPERTI TOP, LEFT, RIGHT DAN BOTTOM), RUANG YANG DITEMPATI OLEH ELEMEN TERSEBUT </a:t>
            </a:r>
            <a:r>
              <a:rPr lang="sv-SE" sz="1400" b="1" dirty="0">
                <a:solidFill>
                  <a:schemeClr val="bg1"/>
                </a:solidFill>
              </a:rPr>
              <a:t>MASIH ADA</a:t>
            </a:r>
            <a:endParaRPr lang="en-GB" sz="1400" b="1" dirty="0">
              <a:solidFill>
                <a:schemeClr val="bg1"/>
              </a:solidFill>
            </a:endParaRPr>
          </a:p>
        </p:txBody>
      </p:sp>
      <p:sp>
        <p:nvSpPr>
          <p:cNvPr id="775" name="Google Shape;775;p34"/>
          <p:cNvSpPr txBox="1">
            <a:spLocks noGrp="1"/>
          </p:cNvSpPr>
          <p:nvPr>
            <p:ph type="subTitle" idx="2"/>
          </p:nvPr>
        </p:nvSpPr>
        <p:spPr>
          <a:xfrm>
            <a:off x="909550" y="3285823"/>
            <a:ext cx="3574216" cy="1164866"/>
          </a:xfrm>
          <a:prstGeom prst="rect">
            <a:avLst/>
          </a:prstGeom>
        </p:spPr>
        <p:txBody>
          <a:bodyPr spcFirstLastPara="1" wrap="square" lIns="36000" tIns="0" rIns="36000" bIns="36000" anchor="t" anchorCtr="0">
            <a:spAutoFit/>
          </a:bodyPr>
          <a:lstStyle/>
          <a:p>
            <a:pPr marL="0" lvl="0" indent="0">
              <a:lnSpc>
                <a:spcPts val="2200"/>
              </a:lnSpc>
            </a:pPr>
            <a:r>
              <a:rPr lang="en-GB" sz="1400" b="1" dirty="0"/>
              <a:t>KETIKA KITA MENGGERAKAN ELEMEN DENGAN POSISI RELATIVE, ELEMEN AKAN BERGERAK </a:t>
            </a:r>
            <a:r>
              <a:rPr lang="en-GB" sz="1400" b="1" dirty="0">
                <a:solidFill>
                  <a:schemeClr val="bg1"/>
                </a:solidFill>
              </a:rPr>
              <a:t>RELATIF TERHADAP POSISI SEMULANYA</a:t>
            </a:r>
          </a:p>
        </p:txBody>
      </p:sp>
      <p:sp>
        <p:nvSpPr>
          <p:cNvPr id="776" name="Google Shape;776;p34"/>
          <p:cNvSpPr txBox="1">
            <a:spLocks noGrp="1"/>
          </p:cNvSpPr>
          <p:nvPr>
            <p:ph type="subTitle" idx="3"/>
          </p:nvPr>
        </p:nvSpPr>
        <p:spPr>
          <a:xfrm>
            <a:off x="5071257" y="3285823"/>
            <a:ext cx="3574800" cy="882737"/>
          </a:xfrm>
          <a:prstGeom prst="rect">
            <a:avLst/>
          </a:prstGeom>
        </p:spPr>
        <p:txBody>
          <a:bodyPr spcFirstLastPara="1" wrap="square" lIns="36000" tIns="0" rIns="36000" bIns="36000" anchor="t" anchorCtr="0">
            <a:spAutoFit/>
          </a:bodyPr>
          <a:lstStyle/>
          <a:p>
            <a:pPr marL="0" lvl="0" indent="0">
              <a:lnSpc>
                <a:spcPts val="2200"/>
              </a:lnSpc>
            </a:pPr>
            <a:r>
              <a:rPr lang="sv-SE" sz="1400" b="1" dirty="0"/>
              <a:t>JIKA KITA MEMBERI PROPERTI TOP: 0; DAN LEFT: 0; MAKA ELEMEN </a:t>
            </a:r>
            <a:r>
              <a:rPr lang="sv-SE" sz="1400" b="1" dirty="0">
                <a:solidFill>
                  <a:schemeClr val="bg1"/>
                </a:solidFill>
              </a:rPr>
              <a:t>TIDAK BERUBAH POSISINYA</a:t>
            </a:r>
            <a:endParaRPr lang="en-GB" sz="1400" b="1" dirty="0">
              <a:solidFill>
                <a:schemeClr val="bg1"/>
              </a:solidFill>
            </a:endParaRPr>
          </a:p>
        </p:txBody>
      </p:sp>
      <p:grpSp>
        <p:nvGrpSpPr>
          <p:cNvPr id="778" name="Google Shape;778;p34"/>
          <p:cNvGrpSpPr/>
          <p:nvPr/>
        </p:nvGrpSpPr>
        <p:grpSpPr>
          <a:xfrm>
            <a:off x="5071257" y="2822013"/>
            <a:ext cx="289600" cy="345150"/>
            <a:chOff x="4801988" y="3797375"/>
            <a:chExt cx="289600" cy="345150"/>
          </a:xfrm>
        </p:grpSpPr>
        <p:sp>
          <p:nvSpPr>
            <p:cNvPr id="779" name="Google Shape;779;p34"/>
            <p:cNvSpPr/>
            <p:nvPr/>
          </p:nvSpPr>
          <p:spPr>
            <a:xfrm>
              <a:off x="4916238" y="3885675"/>
              <a:ext cx="60825" cy="60775"/>
            </a:xfrm>
            <a:custGeom>
              <a:avLst/>
              <a:gdLst/>
              <a:ahLst/>
              <a:cxnLst/>
              <a:rect l="l" t="t" r="r" b="b"/>
              <a:pathLst>
                <a:path w="2433" h="2431" extrusionOk="0">
                  <a:moveTo>
                    <a:pt x="1215" y="806"/>
                  </a:moveTo>
                  <a:cubicBezTo>
                    <a:pt x="1436" y="806"/>
                    <a:pt x="1613" y="994"/>
                    <a:pt x="1613" y="1215"/>
                  </a:cubicBezTo>
                  <a:cubicBezTo>
                    <a:pt x="1613" y="1437"/>
                    <a:pt x="1436" y="1614"/>
                    <a:pt x="1215" y="1614"/>
                  </a:cubicBezTo>
                  <a:cubicBezTo>
                    <a:pt x="993" y="1614"/>
                    <a:pt x="805" y="1437"/>
                    <a:pt x="805" y="1215"/>
                  </a:cubicBezTo>
                  <a:cubicBezTo>
                    <a:pt x="805" y="994"/>
                    <a:pt x="993" y="806"/>
                    <a:pt x="1215" y="806"/>
                  </a:cubicBezTo>
                  <a:close/>
                  <a:moveTo>
                    <a:pt x="1215" y="1"/>
                  </a:moveTo>
                  <a:cubicBezTo>
                    <a:pt x="539" y="1"/>
                    <a:pt x="0" y="551"/>
                    <a:pt x="0" y="1215"/>
                  </a:cubicBezTo>
                  <a:cubicBezTo>
                    <a:pt x="0" y="1883"/>
                    <a:pt x="539" y="2430"/>
                    <a:pt x="1215" y="2430"/>
                  </a:cubicBezTo>
                  <a:cubicBezTo>
                    <a:pt x="1882" y="2430"/>
                    <a:pt x="2432" y="1883"/>
                    <a:pt x="2432" y="1215"/>
                  </a:cubicBezTo>
                  <a:cubicBezTo>
                    <a:pt x="2432" y="551"/>
                    <a:pt x="1882"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lt1"/>
                </a:solidFill>
              </a:endParaRPr>
            </a:p>
          </p:txBody>
        </p:sp>
        <p:sp>
          <p:nvSpPr>
            <p:cNvPr id="780" name="Google Shape;780;p34"/>
            <p:cNvSpPr/>
            <p:nvPr/>
          </p:nvSpPr>
          <p:spPr>
            <a:xfrm>
              <a:off x="4801988" y="3797375"/>
              <a:ext cx="289600" cy="345150"/>
            </a:xfrm>
            <a:custGeom>
              <a:avLst/>
              <a:gdLst/>
              <a:ahLst/>
              <a:cxnLst/>
              <a:rect l="l" t="t" r="r" b="b"/>
              <a:pathLst>
                <a:path w="11584" h="13806" extrusionOk="0">
                  <a:moveTo>
                    <a:pt x="10731" y="11643"/>
                  </a:moveTo>
                  <a:cubicBezTo>
                    <a:pt x="10579" y="12288"/>
                    <a:pt x="10074" y="12801"/>
                    <a:pt x="9432" y="12953"/>
                  </a:cubicBezTo>
                  <a:lnTo>
                    <a:pt x="9432" y="11643"/>
                  </a:lnTo>
                  <a:close/>
                  <a:moveTo>
                    <a:pt x="10111" y="809"/>
                  </a:moveTo>
                  <a:cubicBezTo>
                    <a:pt x="10472" y="809"/>
                    <a:pt x="10775" y="1112"/>
                    <a:pt x="10775" y="1488"/>
                  </a:cubicBezTo>
                  <a:lnTo>
                    <a:pt x="10775" y="10838"/>
                  </a:lnTo>
                  <a:lnTo>
                    <a:pt x="9022" y="10838"/>
                  </a:lnTo>
                  <a:cubicBezTo>
                    <a:pt x="8801" y="10838"/>
                    <a:pt x="8627" y="11026"/>
                    <a:pt x="8627" y="11247"/>
                  </a:cubicBezTo>
                  <a:lnTo>
                    <a:pt x="8627" y="13001"/>
                  </a:lnTo>
                  <a:lnTo>
                    <a:pt x="1473" y="13001"/>
                  </a:lnTo>
                  <a:cubicBezTo>
                    <a:pt x="1111" y="13001"/>
                    <a:pt x="805" y="12695"/>
                    <a:pt x="805" y="12322"/>
                  </a:cubicBezTo>
                  <a:lnTo>
                    <a:pt x="805" y="1488"/>
                  </a:lnTo>
                  <a:cubicBezTo>
                    <a:pt x="805" y="1112"/>
                    <a:pt x="1111" y="809"/>
                    <a:pt x="1473" y="809"/>
                  </a:cubicBezTo>
                  <a:close/>
                  <a:moveTo>
                    <a:pt x="1473" y="1"/>
                  </a:moveTo>
                  <a:cubicBezTo>
                    <a:pt x="654" y="1"/>
                    <a:pt x="0" y="669"/>
                    <a:pt x="0" y="1488"/>
                  </a:cubicBezTo>
                  <a:lnTo>
                    <a:pt x="0" y="12322"/>
                  </a:lnTo>
                  <a:cubicBezTo>
                    <a:pt x="0" y="13141"/>
                    <a:pt x="654" y="13806"/>
                    <a:pt x="1473" y="13806"/>
                  </a:cubicBezTo>
                  <a:lnTo>
                    <a:pt x="9022" y="13806"/>
                  </a:lnTo>
                  <a:cubicBezTo>
                    <a:pt x="10439" y="13806"/>
                    <a:pt x="11583" y="12661"/>
                    <a:pt x="11583" y="11247"/>
                  </a:cubicBezTo>
                  <a:lnTo>
                    <a:pt x="11583" y="1488"/>
                  </a:lnTo>
                  <a:cubicBezTo>
                    <a:pt x="11583" y="669"/>
                    <a:pt x="10930" y="1"/>
                    <a:pt x="101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lt1"/>
                </a:solidFill>
              </a:endParaRPr>
            </a:p>
          </p:txBody>
        </p:sp>
        <p:sp>
          <p:nvSpPr>
            <p:cNvPr id="781" name="Google Shape;781;p34"/>
            <p:cNvSpPr/>
            <p:nvPr/>
          </p:nvSpPr>
          <p:spPr>
            <a:xfrm>
              <a:off x="4841688" y="3838625"/>
              <a:ext cx="210125" cy="269500"/>
            </a:xfrm>
            <a:custGeom>
              <a:avLst/>
              <a:gdLst/>
              <a:ahLst/>
              <a:cxnLst/>
              <a:rect l="l" t="t" r="r" b="b"/>
              <a:pathLst>
                <a:path w="8405" h="10780" extrusionOk="0">
                  <a:moveTo>
                    <a:pt x="4477" y="805"/>
                  </a:moveTo>
                  <a:lnTo>
                    <a:pt x="4503" y="1122"/>
                  </a:lnTo>
                  <a:cubicBezTo>
                    <a:pt x="4503" y="1263"/>
                    <a:pt x="4606" y="1392"/>
                    <a:pt x="4735" y="1437"/>
                  </a:cubicBezTo>
                  <a:cubicBezTo>
                    <a:pt x="4957" y="1507"/>
                    <a:pt x="5167" y="1625"/>
                    <a:pt x="5344" y="1776"/>
                  </a:cubicBezTo>
                  <a:cubicBezTo>
                    <a:pt x="5412" y="1839"/>
                    <a:pt x="5506" y="1873"/>
                    <a:pt x="5600" y="1873"/>
                  </a:cubicBezTo>
                  <a:cubicBezTo>
                    <a:pt x="5665" y="1873"/>
                    <a:pt x="5730" y="1857"/>
                    <a:pt x="5787" y="1824"/>
                  </a:cubicBezTo>
                  <a:lnTo>
                    <a:pt x="6031" y="1695"/>
                  </a:lnTo>
                  <a:lnTo>
                    <a:pt x="6326" y="2197"/>
                  </a:lnTo>
                  <a:lnTo>
                    <a:pt x="6057" y="2374"/>
                  </a:lnTo>
                  <a:cubicBezTo>
                    <a:pt x="5939" y="2455"/>
                    <a:pt x="5880" y="2595"/>
                    <a:pt x="5905" y="2736"/>
                  </a:cubicBezTo>
                  <a:cubicBezTo>
                    <a:pt x="5939" y="2853"/>
                    <a:pt x="5950" y="2980"/>
                    <a:pt x="5950" y="3097"/>
                  </a:cubicBezTo>
                  <a:cubicBezTo>
                    <a:pt x="5950" y="3215"/>
                    <a:pt x="5939" y="3344"/>
                    <a:pt x="5905" y="3459"/>
                  </a:cubicBezTo>
                  <a:cubicBezTo>
                    <a:pt x="5880" y="3600"/>
                    <a:pt x="5939" y="3740"/>
                    <a:pt x="6057" y="3821"/>
                  </a:cubicBezTo>
                  <a:lnTo>
                    <a:pt x="6326" y="3998"/>
                  </a:lnTo>
                  <a:lnTo>
                    <a:pt x="6031" y="4489"/>
                  </a:lnTo>
                  <a:lnTo>
                    <a:pt x="5751" y="4349"/>
                  </a:lnTo>
                  <a:cubicBezTo>
                    <a:pt x="5701" y="4321"/>
                    <a:pt x="5647" y="4308"/>
                    <a:pt x="5593" y="4308"/>
                  </a:cubicBezTo>
                  <a:cubicBezTo>
                    <a:pt x="5511" y="4308"/>
                    <a:pt x="5429" y="4339"/>
                    <a:pt x="5367" y="4396"/>
                  </a:cubicBezTo>
                  <a:cubicBezTo>
                    <a:pt x="5190" y="4559"/>
                    <a:pt x="4994" y="4677"/>
                    <a:pt x="4769" y="4747"/>
                  </a:cubicBezTo>
                  <a:cubicBezTo>
                    <a:pt x="4618" y="4803"/>
                    <a:pt x="4503" y="4943"/>
                    <a:pt x="4503" y="5109"/>
                  </a:cubicBezTo>
                  <a:lnTo>
                    <a:pt x="4477" y="5389"/>
                  </a:lnTo>
                  <a:lnTo>
                    <a:pt x="3905" y="5389"/>
                  </a:lnTo>
                  <a:lnTo>
                    <a:pt x="3894" y="5061"/>
                  </a:lnTo>
                  <a:cubicBezTo>
                    <a:pt x="3883" y="4921"/>
                    <a:pt x="3787" y="4803"/>
                    <a:pt x="3647" y="4758"/>
                  </a:cubicBezTo>
                  <a:cubicBezTo>
                    <a:pt x="3425" y="4688"/>
                    <a:pt x="3226" y="4570"/>
                    <a:pt x="3052" y="4419"/>
                  </a:cubicBezTo>
                  <a:cubicBezTo>
                    <a:pt x="2976" y="4356"/>
                    <a:pt x="2884" y="4322"/>
                    <a:pt x="2789" y="4322"/>
                  </a:cubicBezTo>
                  <a:cubicBezTo>
                    <a:pt x="2724" y="4322"/>
                    <a:pt x="2658" y="4338"/>
                    <a:pt x="2595" y="4371"/>
                  </a:cubicBezTo>
                  <a:lnTo>
                    <a:pt x="2351" y="4489"/>
                  </a:lnTo>
                  <a:lnTo>
                    <a:pt x="2070" y="3998"/>
                  </a:lnTo>
                  <a:lnTo>
                    <a:pt x="2340" y="3821"/>
                  </a:lnTo>
                  <a:cubicBezTo>
                    <a:pt x="2455" y="3740"/>
                    <a:pt x="2514" y="3600"/>
                    <a:pt x="2480" y="3459"/>
                  </a:cubicBezTo>
                  <a:cubicBezTo>
                    <a:pt x="2455" y="3344"/>
                    <a:pt x="2443" y="3215"/>
                    <a:pt x="2443" y="3097"/>
                  </a:cubicBezTo>
                  <a:cubicBezTo>
                    <a:pt x="2443" y="2980"/>
                    <a:pt x="2455" y="2853"/>
                    <a:pt x="2480" y="2736"/>
                  </a:cubicBezTo>
                  <a:cubicBezTo>
                    <a:pt x="2514" y="2595"/>
                    <a:pt x="2455" y="2455"/>
                    <a:pt x="2340" y="2374"/>
                  </a:cubicBezTo>
                  <a:lnTo>
                    <a:pt x="2070" y="2197"/>
                  </a:lnTo>
                  <a:lnTo>
                    <a:pt x="2351" y="1695"/>
                  </a:lnTo>
                  <a:lnTo>
                    <a:pt x="2643" y="1846"/>
                  </a:lnTo>
                  <a:cubicBezTo>
                    <a:pt x="2694" y="1874"/>
                    <a:pt x="2749" y="1887"/>
                    <a:pt x="2803" y="1887"/>
                  </a:cubicBezTo>
                  <a:cubicBezTo>
                    <a:pt x="2885" y="1887"/>
                    <a:pt x="2966" y="1857"/>
                    <a:pt x="3030" y="1801"/>
                  </a:cubicBezTo>
                  <a:cubicBezTo>
                    <a:pt x="3204" y="1625"/>
                    <a:pt x="3414" y="1507"/>
                    <a:pt x="3647" y="1425"/>
                  </a:cubicBezTo>
                  <a:cubicBezTo>
                    <a:pt x="3787" y="1392"/>
                    <a:pt x="3883" y="1263"/>
                    <a:pt x="3894" y="1122"/>
                  </a:cubicBezTo>
                  <a:lnTo>
                    <a:pt x="3905" y="805"/>
                  </a:lnTo>
                  <a:close/>
                  <a:moveTo>
                    <a:pt x="1229" y="7002"/>
                  </a:moveTo>
                  <a:cubicBezTo>
                    <a:pt x="1450" y="7002"/>
                    <a:pt x="1638" y="7188"/>
                    <a:pt x="1638" y="7412"/>
                  </a:cubicBezTo>
                  <a:cubicBezTo>
                    <a:pt x="1638" y="7634"/>
                    <a:pt x="1450" y="7808"/>
                    <a:pt x="1229" y="7808"/>
                  </a:cubicBezTo>
                  <a:cubicBezTo>
                    <a:pt x="1007" y="7808"/>
                    <a:pt x="819" y="7634"/>
                    <a:pt x="819" y="7412"/>
                  </a:cubicBezTo>
                  <a:cubicBezTo>
                    <a:pt x="819" y="7188"/>
                    <a:pt x="1007" y="7002"/>
                    <a:pt x="1229" y="7002"/>
                  </a:cubicBezTo>
                  <a:close/>
                  <a:moveTo>
                    <a:pt x="7154" y="7002"/>
                  </a:moveTo>
                  <a:cubicBezTo>
                    <a:pt x="7389" y="7002"/>
                    <a:pt x="7563" y="7188"/>
                    <a:pt x="7563" y="7412"/>
                  </a:cubicBezTo>
                  <a:cubicBezTo>
                    <a:pt x="7563" y="7634"/>
                    <a:pt x="7389" y="7808"/>
                    <a:pt x="7154" y="7808"/>
                  </a:cubicBezTo>
                  <a:cubicBezTo>
                    <a:pt x="6932" y="7808"/>
                    <a:pt x="6758" y="7634"/>
                    <a:pt x="6758" y="7412"/>
                  </a:cubicBezTo>
                  <a:cubicBezTo>
                    <a:pt x="6758" y="7188"/>
                    <a:pt x="6932" y="7002"/>
                    <a:pt x="7154" y="7002"/>
                  </a:cubicBezTo>
                  <a:close/>
                  <a:moveTo>
                    <a:pt x="4197" y="9165"/>
                  </a:moveTo>
                  <a:cubicBezTo>
                    <a:pt x="4418" y="9165"/>
                    <a:pt x="4595" y="9339"/>
                    <a:pt x="4595" y="9561"/>
                  </a:cubicBezTo>
                  <a:cubicBezTo>
                    <a:pt x="4595" y="9782"/>
                    <a:pt x="4418" y="9970"/>
                    <a:pt x="4197" y="9970"/>
                  </a:cubicBezTo>
                  <a:cubicBezTo>
                    <a:pt x="3975" y="9970"/>
                    <a:pt x="3787" y="9782"/>
                    <a:pt x="3787" y="9561"/>
                  </a:cubicBezTo>
                  <a:cubicBezTo>
                    <a:pt x="3787" y="9339"/>
                    <a:pt x="3975" y="9165"/>
                    <a:pt x="4197" y="9165"/>
                  </a:cubicBezTo>
                  <a:close/>
                  <a:moveTo>
                    <a:pt x="3532" y="0"/>
                  </a:moveTo>
                  <a:cubicBezTo>
                    <a:pt x="3310" y="0"/>
                    <a:pt x="3134" y="163"/>
                    <a:pt x="3122" y="385"/>
                  </a:cubicBezTo>
                  <a:lnTo>
                    <a:pt x="3111" y="783"/>
                  </a:lnTo>
                  <a:cubicBezTo>
                    <a:pt x="2982" y="842"/>
                    <a:pt x="2864" y="912"/>
                    <a:pt x="2749" y="993"/>
                  </a:cubicBezTo>
                  <a:lnTo>
                    <a:pt x="2385" y="805"/>
                  </a:lnTo>
                  <a:cubicBezTo>
                    <a:pt x="2326" y="773"/>
                    <a:pt x="2263" y="757"/>
                    <a:pt x="2201" y="757"/>
                  </a:cubicBezTo>
                  <a:cubicBezTo>
                    <a:pt x="2064" y="757"/>
                    <a:pt x="1931" y="831"/>
                    <a:pt x="1860" y="960"/>
                  </a:cubicBezTo>
                  <a:lnTo>
                    <a:pt x="1181" y="2127"/>
                  </a:lnTo>
                  <a:cubicBezTo>
                    <a:pt x="1077" y="2315"/>
                    <a:pt x="1136" y="2559"/>
                    <a:pt x="1310" y="2677"/>
                  </a:cubicBezTo>
                  <a:lnTo>
                    <a:pt x="1650" y="2887"/>
                  </a:lnTo>
                  <a:cubicBezTo>
                    <a:pt x="1650" y="2957"/>
                    <a:pt x="1638" y="3027"/>
                    <a:pt x="1638" y="3097"/>
                  </a:cubicBezTo>
                  <a:cubicBezTo>
                    <a:pt x="1638" y="3168"/>
                    <a:pt x="1650" y="3238"/>
                    <a:pt x="1650" y="3308"/>
                  </a:cubicBezTo>
                  <a:lnTo>
                    <a:pt x="1310" y="3518"/>
                  </a:lnTo>
                  <a:cubicBezTo>
                    <a:pt x="1136" y="3636"/>
                    <a:pt x="1077" y="3880"/>
                    <a:pt x="1181" y="4068"/>
                  </a:cubicBezTo>
                  <a:lnTo>
                    <a:pt x="1860" y="5224"/>
                  </a:lnTo>
                  <a:cubicBezTo>
                    <a:pt x="1933" y="5356"/>
                    <a:pt x="2071" y="5430"/>
                    <a:pt x="2211" y="5430"/>
                  </a:cubicBezTo>
                  <a:cubicBezTo>
                    <a:pt x="2270" y="5430"/>
                    <a:pt x="2330" y="5417"/>
                    <a:pt x="2385" y="5389"/>
                  </a:cubicBezTo>
                  <a:lnTo>
                    <a:pt x="2749" y="5201"/>
                  </a:lnTo>
                  <a:cubicBezTo>
                    <a:pt x="2864" y="5283"/>
                    <a:pt x="2982" y="5353"/>
                    <a:pt x="3111" y="5412"/>
                  </a:cubicBezTo>
                  <a:lnTo>
                    <a:pt x="3122" y="5810"/>
                  </a:lnTo>
                  <a:cubicBezTo>
                    <a:pt x="3134" y="6032"/>
                    <a:pt x="3310" y="6194"/>
                    <a:pt x="3532" y="6194"/>
                  </a:cubicBezTo>
                  <a:lnTo>
                    <a:pt x="3801" y="6194"/>
                  </a:lnTo>
                  <a:lnTo>
                    <a:pt x="3801" y="7002"/>
                  </a:lnTo>
                  <a:lnTo>
                    <a:pt x="2385" y="7002"/>
                  </a:lnTo>
                  <a:cubicBezTo>
                    <a:pt x="2216" y="6527"/>
                    <a:pt x="1761" y="6193"/>
                    <a:pt x="1222" y="6193"/>
                  </a:cubicBezTo>
                  <a:cubicBezTo>
                    <a:pt x="1205" y="6193"/>
                    <a:pt x="1187" y="6194"/>
                    <a:pt x="1170" y="6194"/>
                  </a:cubicBezTo>
                  <a:cubicBezTo>
                    <a:pt x="550" y="6231"/>
                    <a:pt x="48" y="6744"/>
                    <a:pt x="25" y="7364"/>
                  </a:cubicBezTo>
                  <a:cubicBezTo>
                    <a:pt x="0" y="8054"/>
                    <a:pt x="550" y="8627"/>
                    <a:pt x="1240" y="8627"/>
                  </a:cubicBezTo>
                  <a:cubicBezTo>
                    <a:pt x="1767" y="8627"/>
                    <a:pt x="2211" y="8287"/>
                    <a:pt x="2385" y="7819"/>
                  </a:cubicBezTo>
                  <a:lnTo>
                    <a:pt x="3801" y="7819"/>
                  </a:lnTo>
                  <a:lnTo>
                    <a:pt x="3801" y="8428"/>
                  </a:lnTo>
                  <a:cubicBezTo>
                    <a:pt x="3310" y="8604"/>
                    <a:pt x="2960" y="9081"/>
                    <a:pt x="2993" y="9631"/>
                  </a:cubicBezTo>
                  <a:cubicBezTo>
                    <a:pt x="3030" y="10251"/>
                    <a:pt x="3532" y="10753"/>
                    <a:pt x="4152" y="10778"/>
                  </a:cubicBezTo>
                  <a:cubicBezTo>
                    <a:pt x="4172" y="10779"/>
                    <a:pt x="4191" y="10780"/>
                    <a:pt x="4211" y="10780"/>
                  </a:cubicBezTo>
                  <a:cubicBezTo>
                    <a:pt x="4872" y="10780"/>
                    <a:pt x="5414" y="10231"/>
                    <a:pt x="5414" y="9561"/>
                  </a:cubicBezTo>
                  <a:cubicBezTo>
                    <a:pt x="5414" y="9036"/>
                    <a:pt x="5075" y="8590"/>
                    <a:pt x="4606" y="8428"/>
                  </a:cubicBezTo>
                  <a:lnTo>
                    <a:pt x="4606" y="7819"/>
                  </a:lnTo>
                  <a:lnTo>
                    <a:pt x="6020" y="7819"/>
                  </a:lnTo>
                  <a:cubicBezTo>
                    <a:pt x="6191" y="8294"/>
                    <a:pt x="6658" y="8628"/>
                    <a:pt x="7186" y="8628"/>
                  </a:cubicBezTo>
                  <a:cubicBezTo>
                    <a:pt x="7203" y="8628"/>
                    <a:pt x="7221" y="8627"/>
                    <a:pt x="7238" y="8627"/>
                  </a:cubicBezTo>
                  <a:cubicBezTo>
                    <a:pt x="7855" y="8590"/>
                    <a:pt x="8360" y="8077"/>
                    <a:pt x="8382" y="7457"/>
                  </a:cubicBezTo>
                  <a:cubicBezTo>
                    <a:pt x="8405" y="6767"/>
                    <a:pt x="7855" y="6194"/>
                    <a:pt x="7168" y="6194"/>
                  </a:cubicBezTo>
                  <a:cubicBezTo>
                    <a:pt x="6640" y="6194"/>
                    <a:pt x="6197" y="6534"/>
                    <a:pt x="6020" y="7002"/>
                  </a:cubicBezTo>
                  <a:lnTo>
                    <a:pt x="4606" y="7002"/>
                  </a:lnTo>
                  <a:lnTo>
                    <a:pt x="4606" y="6194"/>
                  </a:lnTo>
                  <a:lnTo>
                    <a:pt x="4876" y="6194"/>
                  </a:lnTo>
                  <a:cubicBezTo>
                    <a:pt x="5097" y="6194"/>
                    <a:pt x="5274" y="6032"/>
                    <a:pt x="5285" y="5810"/>
                  </a:cubicBezTo>
                  <a:lnTo>
                    <a:pt x="5296" y="5412"/>
                  </a:lnTo>
                  <a:cubicBezTo>
                    <a:pt x="5426" y="5353"/>
                    <a:pt x="5541" y="5283"/>
                    <a:pt x="5658" y="5201"/>
                  </a:cubicBezTo>
                  <a:lnTo>
                    <a:pt x="6020" y="5389"/>
                  </a:lnTo>
                  <a:cubicBezTo>
                    <a:pt x="6076" y="5417"/>
                    <a:pt x="6136" y="5430"/>
                    <a:pt x="6195" y="5430"/>
                  </a:cubicBezTo>
                  <a:cubicBezTo>
                    <a:pt x="6335" y="5430"/>
                    <a:pt x="6473" y="5356"/>
                    <a:pt x="6548" y="5224"/>
                  </a:cubicBezTo>
                  <a:lnTo>
                    <a:pt x="7224" y="4068"/>
                  </a:lnTo>
                  <a:cubicBezTo>
                    <a:pt x="7330" y="3880"/>
                    <a:pt x="7271" y="3636"/>
                    <a:pt x="7098" y="3518"/>
                  </a:cubicBezTo>
                  <a:lnTo>
                    <a:pt x="6758" y="3308"/>
                  </a:lnTo>
                  <a:cubicBezTo>
                    <a:pt x="6758" y="3238"/>
                    <a:pt x="6769" y="3168"/>
                    <a:pt x="6769" y="3097"/>
                  </a:cubicBezTo>
                  <a:cubicBezTo>
                    <a:pt x="6769" y="3027"/>
                    <a:pt x="6758" y="2957"/>
                    <a:pt x="6758" y="2887"/>
                  </a:cubicBezTo>
                  <a:lnTo>
                    <a:pt x="7098" y="2677"/>
                  </a:lnTo>
                  <a:cubicBezTo>
                    <a:pt x="7271" y="2559"/>
                    <a:pt x="7330" y="2315"/>
                    <a:pt x="7224" y="2127"/>
                  </a:cubicBezTo>
                  <a:lnTo>
                    <a:pt x="6548" y="960"/>
                  </a:lnTo>
                  <a:cubicBezTo>
                    <a:pt x="6475" y="831"/>
                    <a:pt x="6342" y="757"/>
                    <a:pt x="6205" y="757"/>
                  </a:cubicBezTo>
                  <a:cubicBezTo>
                    <a:pt x="6143" y="757"/>
                    <a:pt x="6079" y="773"/>
                    <a:pt x="6020" y="805"/>
                  </a:cubicBezTo>
                  <a:lnTo>
                    <a:pt x="5658" y="993"/>
                  </a:lnTo>
                  <a:cubicBezTo>
                    <a:pt x="5541" y="912"/>
                    <a:pt x="5426" y="842"/>
                    <a:pt x="5296" y="783"/>
                  </a:cubicBezTo>
                  <a:lnTo>
                    <a:pt x="5285" y="385"/>
                  </a:lnTo>
                  <a:cubicBezTo>
                    <a:pt x="5274" y="163"/>
                    <a:pt x="5097" y="0"/>
                    <a:pt x="4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a:spcBef>
                  <a:spcPts val="0"/>
                </a:spcBef>
                <a:spcAft>
                  <a:spcPts val="0"/>
                </a:spcAft>
                <a:buNone/>
              </a:pPr>
              <a:endParaRPr>
                <a:solidFill>
                  <a:schemeClr val="lt1"/>
                </a:solidFill>
              </a:endParaRPr>
            </a:p>
          </p:txBody>
        </p:sp>
      </p:grpSp>
      <p:grpSp>
        <p:nvGrpSpPr>
          <p:cNvPr id="782" name="Google Shape;782;p34"/>
          <p:cNvGrpSpPr/>
          <p:nvPr/>
        </p:nvGrpSpPr>
        <p:grpSpPr>
          <a:xfrm>
            <a:off x="883970" y="2822013"/>
            <a:ext cx="347475" cy="345150"/>
            <a:chOff x="4744113" y="3243975"/>
            <a:chExt cx="347475" cy="345150"/>
          </a:xfrm>
        </p:grpSpPr>
        <p:sp>
          <p:nvSpPr>
            <p:cNvPr id="783" name="Google Shape;783;p34"/>
            <p:cNvSpPr/>
            <p:nvPr/>
          </p:nvSpPr>
          <p:spPr>
            <a:xfrm>
              <a:off x="4744113" y="3339725"/>
              <a:ext cx="182950" cy="249400"/>
            </a:xfrm>
            <a:custGeom>
              <a:avLst/>
              <a:gdLst/>
              <a:ahLst/>
              <a:cxnLst/>
              <a:rect l="l" t="t" r="r" b="b"/>
              <a:pathLst>
                <a:path w="7318" h="9976" extrusionOk="0">
                  <a:moveTo>
                    <a:pt x="3697" y="810"/>
                  </a:moveTo>
                  <a:cubicBezTo>
                    <a:pt x="3704" y="810"/>
                    <a:pt x="3711" y="810"/>
                    <a:pt x="3718" y="810"/>
                  </a:cubicBezTo>
                  <a:cubicBezTo>
                    <a:pt x="5272" y="833"/>
                    <a:pt x="6523" y="2095"/>
                    <a:pt x="6523" y="3638"/>
                  </a:cubicBezTo>
                  <a:cubicBezTo>
                    <a:pt x="6523" y="4398"/>
                    <a:pt x="6217" y="5111"/>
                    <a:pt x="5682" y="5649"/>
                  </a:cubicBezTo>
                  <a:cubicBezTo>
                    <a:pt x="5154" y="6174"/>
                    <a:pt x="4815" y="6842"/>
                    <a:pt x="4722" y="7554"/>
                  </a:cubicBezTo>
                  <a:lnTo>
                    <a:pt x="4091" y="7554"/>
                  </a:lnTo>
                  <a:lnTo>
                    <a:pt x="4091" y="4889"/>
                  </a:lnTo>
                  <a:lnTo>
                    <a:pt x="5050" y="3930"/>
                  </a:lnTo>
                  <a:cubicBezTo>
                    <a:pt x="5191" y="3789"/>
                    <a:pt x="5213" y="3557"/>
                    <a:pt x="5084" y="3394"/>
                  </a:cubicBezTo>
                  <a:cubicBezTo>
                    <a:pt x="5003" y="3288"/>
                    <a:pt x="4886" y="3235"/>
                    <a:pt x="4768" y="3235"/>
                  </a:cubicBezTo>
                  <a:cubicBezTo>
                    <a:pt x="4664" y="3235"/>
                    <a:pt x="4560" y="3276"/>
                    <a:pt x="4478" y="3357"/>
                  </a:cubicBezTo>
                  <a:lnTo>
                    <a:pt x="3693" y="4154"/>
                  </a:lnTo>
                  <a:lnTo>
                    <a:pt x="2899" y="3357"/>
                  </a:lnTo>
                  <a:cubicBezTo>
                    <a:pt x="2817" y="3276"/>
                    <a:pt x="2713" y="3235"/>
                    <a:pt x="2608" y="3235"/>
                  </a:cubicBezTo>
                  <a:cubicBezTo>
                    <a:pt x="2490" y="3235"/>
                    <a:pt x="2372" y="3288"/>
                    <a:pt x="2290" y="3394"/>
                  </a:cubicBezTo>
                  <a:cubicBezTo>
                    <a:pt x="2164" y="3557"/>
                    <a:pt x="2186" y="3789"/>
                    <a:pt x="2338" y="3930"/>
                  </a:cubicBezTo>
                  <a:lnTo>
                    <a:pt x="3286" y="4889"/>
                  </a:lnTo>
                  <a:lnTo>
                    <a:pt x="3286" y="7554"/>
                  </a:lnTo>
                  <a:lnTo>
                    <a:pt x="2655" y="7554"/>
                  </a:lnTo>
                  <a:cubicBezTo>
                    <a:pt x="2559" y="6842"/>
                    <a:pt x="2234" y="6174"/>
                    <a:pt x="1695" y="5649"/>
                  </a:cubicBezTo>
                  <a:cubicBezTo>
                    <a:pt x="1145" y="5099"/>
                    <a:pt x="854" y="4376"/>
                    <a:pt x="854" y="3615"/>
                  </a:cubicBezTo>
                  <a:cubicBezTo>
                    <a:pt x="876" y="2057"/>
                    <a:pt x="2152" y="810"/>
                    <a:pt x="3697" y="810"/>
                  </a:cubicBezTo>
                  <a:close/>
                  <a:moveTo>
                    <a:pt x="4689" y="8362"/>
                  </a:moveTo>
                  <a:lnTo>
                    <a:pt x="4689" y="8769"/>
                  </a:lnTo>
                  <a:cubicBezTo>
                    <a:pt x="4689" y="8993"/>
                    <a:pt x="4501" y="9167"/>
                    <a:pt x="4279" y="9167"/>
                  </a:cubicBezTo>
                  <a:lnTo>
                    <a:pt x="3075" y="9167"/>
                  </a:lnTo>
                  <a:cubicBezTo>
                    <a:pt x="2840" y="9167"/>
                    <a:pt x="2666" y="8993"/>
                    <a:pt x="2666" y="8769"/>
                  </a:cubicBezTo>
                  <a:lnTo>
                    <a:pt x="2666" y="8362"/>
                  </a:lnTo>
                  <a:close/>
                  <a:moveTo>
                    <a:pt x="3679" y="1"/>
                  </a:moveTo>
                  <a:cubicBezTo>
                    <a:pt x="3645" y="1"/>
                    <a:pt x="3611" y="1"/>
                    <a:pt x="3578" y="2"/>
                  </a:cubicBezTo>
                  <a:cubicBezTo>
                    <a:pt x="1659" y="50"/>
                    <a:pt x="105" y="1604"/>
                    <a:pt x="35" y="3509"/>
                  </a:cubicBezTo>
                  <a:cubicBezTo>
                    <a:pt x="1" y="4538"/>
                    <a:pt x="385" y="5498"/>
                    <a:pt x="1112" y="6222"/>
                  </a:cubicBezTo>
                  <a:cubicBezTo>
                    <a:pt x="1589" y="6701"/>
                    <a:pt x="1858" y="7321"/>
                    <a:pt x="1858" y="7952"/>
                  </a:cubicBezTo>
                  <a:lnTo>
                    <a:pt x="1858" y="8769"/>
                  </a:lnTo>
                  <a:cubicBezTo>
                    <a:pt x="1858" y="9436"/>
                    <a:pt x="2397" y="9975"/>
                    <a:pt x="3075" y="9975"/>
                  </a:cubicBezTo>
                  <a:lnTo>
                    <a:pt x="4279" y="9975"/>
                  </a:lnTo>
                  <a:cubicBezTo>
                    <a:pt x="4955" y="9975"/>
                    <a:pt x="5494" y="9436"/>
                    <a:pt x="5494" y="8769"/>
                  </a:cubicBezTo>
                  <a:lnTo>
                    <a:pt x="5494" y="7952"/>
                  </a:lnTo>
                  <a:cubicBezTo>
                    <a:pt x="5494" y="7321"/>
                    <a:pt x="5763" y="6701"/>
                    <a:pt x="6243" y="6222"/>
                  </a:cubicBezTo>
                  <a:cubicBezTo>
                    <a:pt x="6933" y="5531"/>
                    <a:pt x="7317" y="4620"/>
                    <a:pt x="7317" y="3638"/>
                  </a:cubicBezTo>
                  <a:cubicBezTo>
                    <a:pt x="7317" y="1638"/>
                    <a:pt x="5689" y="1"/>
                    <a:pt x="36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4" name="Google Shape;784;p34"/>
            <p:cNvSpPr/>
            <p:nvPr/>
          </p:nvSpPr>
          <p:spPr>
            <a:xfrm>
              <a:off x="4935238" y="3434175"/>
              <a:ext cx="156350" cy="154950"/>
            </a:xfrm>
            <a:custGeom>
              <a:avLst/>
              <a:gdLst/>
              <a:ahLst/>
              <a:cxnLst/>
              <a:rect l="l" t="t" r="r" b="b"/>
              <a:pathLst>
                <a:path w="6254" h="6198" extrusionOk="0">
                  <a:moveTo>
                    <a:pt x="3412" y="808"/>
                  </a:moveTo>
                  <a:lnTo>
                    <a:pt x="3426" y="1089"/>
                  </a:lnTo>
                  <a:cubicBezTo>
                    <a:pt x="3437" y="1251"/>
                    <a:pt x="3541" y="1392"/>
                    <a:pt x="3706" y="1450"/>
                  </a:cubicBezTo>
                  <a:cubicBezTo>
                    <a:pt x="3917" y="1521"/>
                    <a:pt x="4102" y="1624"/>
                    <a:pt x="4267" y="1779"/>
                  </a:cubicBezTo>
                  <a:cubicBezTo>
                    <a:pt x="4342" y="1840"/>
                    <a:pt x="4434" y="1873"/>
                    <a:pt x="4528" y="1873"/>
                  </a:cubicBezTo>
                  <a:cubicBezTo>
                    <a:pt x="4593" y="1873"/>
                    <a:pt x="4660" y="1857"/>
                    <a:pt x="4722" y="1824"/>
                  </a:cubicBezTo>
                  <a:lnTo>
                    <a:pt x="4969" y="1709"/>
                  </a:lnTo>
                  <a:lnTo>
                    <a:pt x="5260" y="2200"/>
                  </a:lnTo>
                  <a:lnTo>
                    <a:pt x="5025" y="2351"/>
                  </a:lnTo>
                  <a:cubicBezTo>
                    <a:pt x="4884" y="2444"/>
                    <a:pt x="4814" y="2606"/>
                    <a:pt x="4851" y="2772"/>
                  </a:cubicBezTo>
                  <a:cubicBezTo>
                    <a:pt x="4873" y="2876"/>
                    <a:pt x="4873" y="2993"/>
                    <a:pt x="4873" y="3097"/>
                  </a:cubicBezTo>
                  <a:cubicBezTo>
                    <a:pt x="4873" y="3204"/>
                    <a:pt x="4873" y="3322"/>
                    <a:pt x="4851" y="3425"/>
                  </a:cubicBezTo>
                  <a:cubicBezTo>
                    <a:pt x="4814" y="3588"/>
                    <a:pt x="4884" y="3754"/>
                    <a:pt x="5025" y="3846"/>
                  </a:cubicBezTo>
                  <a:lnTo>
                    <a:pt x="5260" y="3998"/>
                  </a:lnTo>
                  <a:lnTo>
                    <a:pt x="4969" y="4500"/>
                  </a:lnTo>
                  <a:lnTo>
                    <a:pt x="4722" y="4374"/>
                  </a:lnTo>
                  <a:cubicBezTo>
                    <a:pt x="4660" y="4339"/>
                    <a:pt x="4594" y="4323"/>
                    <a:pt x="4529" y="4323"/>
                  </a:cubicBezTo>
                  <a:cubicBezTo>
                    <a:pt x="4434" y="4323"/>
                    <a:pt x="4342" y="4357"/>
                    <a:pt x="4267" y="4419"/>
                  </a:cubicBezTo>
                  <a:cubicBezTo>
                    <a:pt x="4102" y="4570"/>
                    <a:pt x="3917" y="4677"/>
                    <a:pt x="3706" y="4758"/>
                  </a:cubicBezTo>
                  <a:cubicBezTo>
                    <a:pt x="3541" y="4806"/>
                    <a:pt x="3437" y="4946"/>
                    <a:pt x="3426" y="5120"/>
                  </a:cubicBezTo>
                  <a:lnTo>
                    <a:pt x="3412" y="5389"/>
                  </a:lnTo>
                  <a:lnTo>
                    <a:pt x="2839" y="5389"/>
                  </a:lnTo>
                  <a:lnTo>
                    <a:pt x="2828" y="5120"/>
                  </a:lnTo>
                  <a:cubicBezTo>
                    <a:pt x="2817" y="4946"/>
                    <a:pt x="2710" y="4806"/>
                    <a:pt x="2548" y="4758"/>
                  </a:cubicBezTo>
                  <a:cubicBezTo>
                    <a:pt x="2337" y="4677"/>
                    <a:pt x="2149" y="4570"/>
                    <a:pt x="1987" y="4419"/>
                  </a:cubicBezTo>
                  <a:cubicBezTo>
                    <a:pt x="1910" y="4357"/>
                    <a:pt x="1818" y="4323"/>
                    <a:pt x="1724" y="4323"/>
                  </a:cubicBezTo>
                  <a:cubicBezTo>
                    <a:pt x="1659" y="4323"/>
                    <a:pt x="1594" y="4339"/>
                    <a:pt x="1532" y="4374"/>
                  </a:cubicBezTo>
                  <a:lnTo>
                    <a:pt x="1285" y="4500"/>
                  </a:lnTo>
                  <a:lnTo>
                    <a:pt x="993" y="3998"/>
                  </a:lnTo>
                  <a:lnTo>
                    <a:pt x="1226" y="3846"/>
                  </a:lnTo>
                  <a:cubicBezTo>
                    <a:pt x="1367" y="3754"/>
                    <a:pt x="1437" y="3588"/>
                    <a:pt x="1403" y="3425"/>
                  </a:cubicBezTo>
                  <a:cubicBezTo>
                    <a:pt x="1392" y="3322"/>
                    <a:pt x="1378" y="3204"/>
                    <a:pt x="1378" y="3097"/>
                  </a:cubicBezTo>
                  <a:cubicBezTo>
                    <a:pt x="1378" y="2993"/>
                    <a:pt x="1392" y="2876"/>
                    <a:pt x="1403" y="2772"/>
                  </a:cubicBezTo>
                  <a:cubicBezTo>
                    <a:pt x="1437" y="2606"/>
                    <a:pt x="1367" y="2444"/>
                    <a:pt x="1226" y="2351"/>
                  </a:cubicBezTo>
                  <a:lnTo>
                    <a:pt x="993" y="2200"/>
                  </a:lnTo>
                  <a:lnTo>
                    <a:pt x="1285" y="1709"/>
                  </a:lnTo>
                  <a:lnTo>
                    <a:pt x="1532" y="1824"/>
                  </a:lnTo>
                  <a:cubicBezTo>
                    <a:pt x="1594" y="1857"/>
                    <a:pt x="1660" y="1873"/>
                    <a:pt x="1725" y="1873"/>
                  </a:cubicBezTo>
                  <a:cubicBezTo>
                    <a:pt x="1819" y="1873"/>
                    <a:pt x="1910" y="1840"/>
                    <a:pt x="1987" y="1779"/>
                  </a:cubicBezTo>
                  <a:cubicBezTo>
                    <a:pt x="2149" y="1624"/>
                    <a:pt x="2337" y="1521"/>
                    <a:pt x="2548" y="1450"/>
                  </a:cubicBezTo>
                  <a:cubicBezTo>
                    <a:pt x="2710" y="1392"/>
                    <a:pt x="2817" y="1251"/>
                    <a:pt x="2828" y="1089"/>
                  </a:cubicBezTo>
                  <a:lnTo>
                    <a:pt x="2839" y="808"/>
                  </a:lnTo>
                  <a:close/>
                  <a:moveTo>
                    <a:pt x="2455" y="0"/>
                  </a:moveTo>
                  <a:cubicBezTo>
                    <a:pt x="2233" y="0"/>
                    <a:pt x="2057" y="166"/>
                    <a:pt x="2045" y="387"/>
                  </a:cubicBezTo>
                  <a:lnTo>
                    <a:pt x="2034" y="783"/>
                  </a:lnTo>
                  <a:cubicBezTo>
                    <a:pt x="1905" y="842"/>
                    <a:pt x="1787" y="912"/>
                    <a:pt x="1672" y="993"/>
                  </a:cubicBezTo>
                  <a:lnTo>
                    <a:pt x="1308" y="808"/>
                  </a:lnTo>
                  <a:cubicBezTo>
                    <a:pt x="1251" y="779"/>
                    <a:pt x="1190" y="765"/>
                    <a:pt x="1129" y="765"/>
                  </a:cubicBezTo>
                  <a:cubicBezTo>
                    <a:pt x="991" y="765"/>
                    <a:pt x="855" y="837"/>
                    <a:pt x="783" y="960"/>
                  </a:cubicBezTo>
                  <a:lnTo>
                    <a:pt x="104" y="2129"/>
                  </a:lnTo>
                  <a:cubicBezTo>
                    <a:pt x="0" y="2315"/>
                    <a:pt x="59" y="2561"/>
                    <a:pt x="233" y="2676"/>
                  </a:cubicBezTo>
                  <a:lnTo>
                    <a:pt x="573" y="2887"/>
                  </a:lnTo>
                  <a:cubicBezTo>
                    <a:pt x="573" y="2957"/>
                    <a:pt x="561" y="3027"/>
                    <a:pt x="561" y="3097"/>
                  </a:cubicBezTo>
                  <a:cubicBezTo>
                    <a:pt x="561" y="3167"/>
                    <a:pt x="573" y="3237"/>
                    <a:pt x="573" y="3308"/>
                  </a:cubicBezTo>
                  <a:lnTo>
                    <a:pt x="233" y="3518"/>
                  </a:lnTo>
                  <a:cubicBezTo>
                    <a:pt x="59" y="3636"/>
                    <a:pt x="0" y="3883"/>
                    <a:pt x="104" y="4068"/>
                  </a:cubicBezTo>
                  <a:lnTo>
                    <a:pt x="783" y="5238"/>
                  </a:lnTo>
                  <a:cubicBezTo>
                    <a:pt x="854" y="5366"/>
                    <a:pt x="986" y="5439"/>
                    <a:pt x="1121" y="5439"/>
                  </a:cubicBezTo>
                  <a:cubicBezTo>
                    <a:pt x="1185" y="5439"/>
                    <a:pt x="1249" y="5423"/>
                    <a:pt x="1308" y="5389"/>
                  </a:cubicBezTo>
                  <a:lnTo>
                    <a:pt x="1672" y="5201"/>
                  </a:lnTo>
                  <a:cubicBezTo>
                    <a:pt x="1787" y="5285"/>
                    <a:pt x="1905" y="5355"/>
                    <a:pt x="2034" y="5412"/>
                  </a:cubicBezTo>
                  <a:lnTo>
                    <a:pt x="2045" y="5810"/>
                  </a:lnTo>
                  <a:cubicBezTo>
                    <a:pt x="2057" y="6032"/>
                    <a:pt x="2233" y="6197"/>
                    <a:pt x="2455" y="6197"/>
                  </a:cubicBezTo>
                  <a:lnTo>
                    <a:pt x="3799" y="6197"/>
                  </a:lnTo>
                  <a:cubicBezTo>
                    <a:pt x="4020" y="6197"/>
                    <a:pt x="4197" y="6032"/>
                    <a:pt x="4208" y="5810"/>
                  </a:cubicBezTo>
                  <a:lnTo>
                    <a:pt x="4220" y="5412"/>
                  </a:lnTo>
                  <a:cubicBezTo>
                    <a:pt x="4349" y="5355"/>
                    <a:pt x="4464" y="5285"/>
                    <a:pt x="4581" y="5201"/>
                  </a:cubicBezTo>
                  <a:lnTo>
                    <a:pt x="4943" y="5389"/>
                  </a:lnTo>
                  <a:cubicBezTo>
                    <a:pt x="5003" y="5423"/>
                    <a:pt x="5068" y="5439"/>
                    <a:pt x="5131" y="5439"/>
                  </a:cubicBezTo>
                  <a:cubicBezTo>
                    <a:pt x="5267" y="5439"/>
                    <a:pt x="5398" y="5366"/>
                    <a:pt x="5471" y="5238"/>
                  </a:cubicBezTo>
                  <a:lnTo>
                    <a:pt x="6147" y="4068"/>
                  </a:lnTo>
                  <a:cubicBezTo>
                    <a:pt x="6253" y="3883"/>
                    <a:pt x="6194" y="3636"/>
                    <a:pt x="6021" y="3518"/>
                  </a:cubicBezTo>
                  <a:lnTo>
                    <a:pt x="5681" y="3308"/>
                  </a:lnTo>
                  <a:cubicBezTo>
                    <a:pt x="5681" y="3237"/>
                    <a:pt x="5692" y="3167"/>
                    <a:pt x="5692" y="3097"/>
                  </a:cubicBezTo>
                  <a:cubicBezTo>
                    <a:pt x="5692" y="3027"/>
                    <a:pt x="5681" y="2957"/>
                    <a:pt x="5681" y="2887"/>
                  </a:cubicBezTo>
                  <a:lnTo>
                    <a:pt x="6021" y="2676"/>
                  </a:lnTo>
                  <a:cubicBezTo>
                    <a:pt x="6194" y="2561"/>
                    <a:pt x="6253" y="2315"/>
                    <a:pt x="6147" y="2129"/>
                  </a:cubicBezTo>
                  <a:lnTo>
                    <a:pt x="5471" y="960"/>
                  </a:lnTo>
                  <a:cubicBezTo>
                    <a:pt x="5397" y="837"/>
                    <a:pt x="5261" y="765"/>
                    <a:pt x="5123" y="765"/>
                  </a:cubicBezTo>
                  <a:cubicBezTo>
                    <a:pt x="5062" y="765"/>
                    <a:pt x="5001" y="779"/>
                    <a:pt x="4943" y="808"/>
                  </a:cubicBezTo>
                  <a:lnTo>
                    <a:pt x="4581" y="993"/>
                  </a:lnTo>
                  <a:cubicBezTo>
                    <a:pt x="4464" y="912"/>
                    <a:pt x="4349" y="842"/>
                    <a:pt x="4220" y="783"/>
                  </a:cubicBezTo>
                  <a:lnTo>
                    <a:pt x="4208" y="387"/>
                  </a:lnTo>
                  <a:cubicBezTo>
                    <a:pt x="4197" y="166"/>
                    <a:pt x="4020" y="0"/>
                    <a:pt x="3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5" name="Google Shape;785;p34"/>
            <p:cNvSpPr/>
            <p:nvPr/>
          </p:nvSpPr>
          <p:spPr>
            <a:xfrm>
              <a:off x="4983138" y="3481225"/>
              <a:ext cx="60550" cy="60825"/>
            </a:xfrm>
            <a:custGeom>
              <a:avLst/>
              <a:gdLst/>
              <a:ahLst/>
              <a:cxnLst/>
              <a:rect l="l" t="t" r="r" b="b"/>
              <a:pathLst>
                <a:path w="2422" h="2433" extrusionOk="0">
                  <a:moveTo>
                    <a:pt x="1215" y="808"/>
                  </a:moveTo>
                  <a:cubicBezTo>
                    <a:pt x="1440" y="808"/>
                    <a:pt x="1613" y="994"/>
                    <a:pt x="1613" y="1215"/>
                  </a:cubicBezTo>
                  <a:cubicBezTo>
                    <a:pt x="1613" y="1440"/>
                    <a:pt x="1440" y="1625"/>
                    <a:pt x="1215" y="1625"/>
                  </a:cubicBezTo>
                  <a:cubicBezTo>
                    <a:pt x="982" y="1625"/>
                    <a:pt x="808" y="1440"/>
                    <a:pt x="808" y="1215"/>
                  </a:cubicBezTo>
                  <a:cubicBezTo>
                    <a:pt x="808" y="994"/>
                    <a:pt x="982" y="808"/>
                    <a:pt x="1215" y="808"/>
                  </a:cubicBezTo>
                  <a:close/>
                  <a:moveTo>
                    <a:pt x="1215" y="1"/>
                  </a:moveTo>
                  <a:cubicBezTo>
                    <a:pt x="539" y="1"/>
                    <a:pt x="0" y="550"/>
                    <a:pt x="0" y="1215"/>
                  </a:cubicBezTo>
                  <a:cubicBezTo>
                    <a:pt x="0" y="1883"/>
                    <a:pt x="539" y="2433"/>
                    <a:pt x="1215" y="2433"/>
                  </a:cubicBezTo>
                  <a:cubicBezTo>
                    <a:pt x="1883" y="2433"/>
                    <a:pt x="2421" y="1883"/>
                    <a:pt x="2421" y="1215"/>
                  </a:cubicBezTo>
                  <a:cubicBezTo>
                    <a:pt x="2421" y="550"/>
                    <a:pt x="1883" y="1"/>
                    <a:pt x="1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786" name="Google Shape;786;p34"/>
            <p:cNvSpPr/>
            <p:nvPr/>
          </p:nvSpPr>
          <p:spPr>
            <a:xfrm>
              <a:off x="4826238" y="3243975"/>
              <a:ext cx="231950" cy="173375"/>
            </a:xfrm>
            <a:custGeom>
              <a:avLst/>
              <a:gdLst/>
              <a:ahLst/>
              <a:cxnLst/>
              <a:rect l="l" t="t" r="r" b="b"/>
              <a:pathLst>
                <a:path w="9278" h="6935" extrusionOk="0">
                  <a:moveTo>
                    <a:pt x="924" y="0"/>
                  </a:moveTo>
                  <a:cubicBezTo>
                    <a:pt x="408" y="0"/>
                    <a:pt x="1" y="421"/>
                    <a:pt x="1" y="923"/>
                  </a:cubicBezTo>
                  <a:lnTo>
                    <a:pt x="1" y="2839"/>
                  </a:lnTo>
                  <a:cubicBezTo>
                    <a:pt x="1" y="2946"/>
                    <a:pt x="82" y="3027"/>
                    <a:pt x="186" y="3027"/>
                  </a:cubicBezTo>
                  <a:lnTo>
                    <a:pt x="618" y="3027"/>
                  </a:lnTo>
                  <a:cubicBezTo>
                    <a:pt x="725" y="3027"/>
                    <a:pt x="806" y="2946"/>
                    <a:pt x="806" y="2839"/>
                  </a:cubicBezTo>
                  <a:lnTo>
                    <a:pt x="806" y="1366"/>
                  </a:lnTo>
                  <a:cubicBezTo>
                    <a:pt x="806" y="1063"/>
                    <a:pt x="1053" y="816"/>
                    <a:pt x="1356" y="816"/>
                  </a:cubicBezTo>
                  <a:lnTo>
                    <a:pt x="6860" y="816"/>
                  </a:lnTo>
                  <a:cubicBezTo>
                    <a:pt x="6989" y="816"/>
                    <a:pt x="7096" y="912"/>
                    <a:pt x="7096" y="1041"/>
                  </a:cubicBezTo>
                  <a:lnTo>
                    <a:pt x="7096" y="5412"/>
                  </a:lnTo>
                  <a:lnTo>
                    <a:pt x="6313" y="4640"/>
                  </a:lnTo>
                  <a:cubicBezTo>
                    <a:pt x="6299" y="4629"/>
                    <a:pt x="6288" y="4618"/>
                    <a:pt x="6265" y="4618"/>
                  </a:cubicBezTo>
                  <a:cubicBezTo>
                    <a:pt x="6258" y="4617"/>
                    <a:pt x="6250" y="4617"/>
                    <a:pt x="6243" y="4617"/>
                  </a:cubicBezTo>
                  <a:cubicBezTo>
                    <a:pt x="5748" y="4617"/>
                    <a:pt x="5626" y="5087"/>
                    <a:pt x="5856" y="5330"/>
                  </a:cubicBezTo>
                  <a:lnTo>
                    <a:pt x="7446" y="6907"/>
                  </a:lnTo>
                  <a:cubicBezTo>
                    <a:pt x="7457" y="6925"/>
                    <a:pt x="7475" y="6934"/>
                    <a:pt x="7494" y="6934"/>
                  </a:cubicBezTo>
                  <a:cubicBezTo>
                    <a:pt x="7513" y="6934"/>
                    <a:pt x="7533" y="6925"/>
                    <a:pt x="7550" y="6907"/>
                  </a:cubicBezTo>
                  <a:lnTo>
                    <a:pt x="9244" y="5212"/>
                  </a:lnTo>
                  <a:cubicBezTo>
                    <a:pt x="9258" y="5201"/>
                    <a:pt x="9270" y="5179"/>
                    <a:pt x="9270" y="5165"/>
                  </a:cubicBezTo>
                  <a:cubicBezTo>
                    <a:pt x="9277" y="4816"/>
                    <a:pt x="9058" y="4639"/>
                    <a:pt x="8841" y="4639"/>
                  </a:cubicBezTo>
                  <a:cubicBezTo>
                    <a:pt x="8738" y="4639"/>
                    <a:pt x="8635" y="4679"/>
                    <a:pt x="8557" y="4758"/>
                  </a:cubicBezTo>
                  <a:lnTo>
                    <a:pt x="7901" y="5412"/>
                  </a:lnTo>
                  <a:lnTo>
                    <a:pt x="7901" y="384"/>
                  </a:lnTo>
                  <a:cubicBezTo>
                    <a:pt x="7901" y="174"/>
                    <a:pt x="7727" y="0"/>
                    <a:pt x="75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grpSp>
        <p:nvGrpSpPr>
          <p:cNvPr id="19" name="Google Shape;1349;p48"/>
          <p:cNvGrpSpPr/>
          <p:nvPr/>
        </p:nvGrpSpPr>
        <p:grpSpPr>
          <a:xfrm>
            <a:off x="883970" y="1190440"/>
            <a:ext cx="321175" cy="345475"/>
            <a:chOff x="3252313" y="3243975"/>
            <a:chExt cx="321175" cy="345475"/>
          </a:xfrm>
        </p:grpSpPr>
        <p:sp>
          <p:nvSpPr>
            <p:cNvPr id="20" name="Google Shape;1350;p48"/>
            <p:cNvSpPr/>
            <p:nvPr/>
          </p:nvSpPr>
          <p:spPr>
            <a:xfrm>
              <a:off x="3252313" y="3243975"/>
              <a:ext cx="321175" cy="345475"/>
            </a:xfrm>
            <a:custGeom>
              <a:avLst/>
              <a:gdLst/>
              <a:ahLst/>
              <a:cxnLst/>
              <a:rect l="l" t="t" r="r" b="b"/>
              <a:pathLst>
                <a:path w="12847" h="13819" extrusionOk="0">
                  <a:moveTo>
                    <a:pt x="6431" y="816"/>
                  </a:moveTo>
                  <a:cubicBezTo>
                    <a:pt x="7693" y="816"/>
                    <a:pt x="8720" y="1846"/>
                    <a:pt x="8720" y="3108"/>
                  </a:cubicBezTo>
                  <a:cubicBezTo>
                    <a:pt x="8720" y="3799"/>
                    <a:pt x="8417" y="4441"/>
                    <a:pt x="7878" y="4873"/>
                  </a:cubicBezTo>
                  <a:cubicBezTo>
                    <a:pt x="7539" y="5154"/>
                    <a:pt x="7306" y="5541"/>
                    <a:pt x="7236" y="5936"/>
                  </a:cubicBezTo>
                  <a:lnTo>
                    <a:pt x="6826" y="5936"/>
                  </a:lnTo>
                  <a:lnTo>
                    <a:pt x="6826" y="3821"/>
                  </a:lnTo>
                  <a:lnTo>
                    <a:pt x="7516" y="3131"/>
                  </a:lnTo>
                  <a:cubicBezTo>
                    <a:pt x="7679" y="2968"/>
                    <a:pt x="7679" y="2710"/>
                    <a:pt x="7516" y="2559"/>
                  </a:cubicBezTo>
                  <a:cubicBezTo>
                    <a:pt x="7441" y="2477"/>
                    <a:pt x="7338" y="2437"/>
                    <a:pt x="7234" y="2437"/>
                  </a:cubicBezTo>
                  <a:cubicBezTo>
                    <a:pt x="7131" y="2437"/>
                    <a:pt x="7025" y="2477"/>
                    <a:pt x="6944" y="2559"/>
                  </a:cubicBezTo>
                  <a:lnTo>
                    <a:pt x="6431" y="3075"/>
                  </a:lnTo>
                  <a:lnTo>
                    <a:pt x="5903" y="2559"/>
                  </a:lnTo>
                  <a:cubicBezTo>
                    <a:pt x="5826" y="2481"/>
                    <a:pt x="5720" y="2440"/>
                    <a:pt x="5613" y="2440"/>
                  </a:cubicBezTo>
                  <a:cubicBezTo>
                    <a:pt x="5527" y="2440"/>
                    <a:pt x="5439" y="2467"/>
                    <a:pt x="5365" y="2525"/>
                  </a:cubicBezTo>
                  <a:cubicBezTo>
                    <a:pt x="5168" y="2676"/>
                    <a:pt x="5154" y="2957"/>
                    <a:pt x="5331" y="3131"/>
                  </a:cubicBezTo>
                  <a:lnTo>
                    <a:pt x="6021" y="3821"/>
                  </a:lnTo>
                  <a:lnTo>
                    <a:pt x="6021" y="5936"/>
                  </a:lnTo>
                  <a:lnTo>
                    <a:pt x="5611" y="5936"/>
                  </a:lnTo>
                  <a:cubicBezTo>
                    <a:pt x="5541" y="5541"/>
                    <a:pt x="5309" y="5154"/>
                    <a:pt x="4969" y="4873"/>
                  </a:cubicBezTo>
                  <a:cubicBezTo>
                    <a:pt x="4442" y="4441"/>
                    <a:pt x="4139" y="3799"/>
                    <a:pt x="4139" y="3108"/>
                  </a:cubicBezTo>
                  <a:cubicBezTo>
                    <a:pt x="4139" y="1846"/>
                    <a:pt x="5154" y="816"/>
                    <a:pt x="6431" y="816"/>
                  </a:cubicBezTo>
                  <a:close/>
                  <a:moveTo>
                    <a:pt x="7202" y="6755"/>
                  </a:moveTo>
                  <a:lnTo>
                    <a:pt x="7202" y="7154"/>
                  </a:lnTo>
                  <a:cubicBezTo>
                    <a:pt x="7202" y="7235"/>
                    <a:pt x="7143" y="7294"/>
                    <a:pt x="7073" y="7294"/>
                  </a:cubicBezTo>
                  <a:lnTo>
                    <a:pt x="5774" y="7294"/>
                  </a:lnTo>
                  <a:cubicBezTo>
                    <a:pt x="5704" y="7294"/>
                    <a:pt x="5645" y="7235"/>
                    <a:pt x="5645" y="7154"/>
                  </a:cubicBezTo>
                  <a:lnTo>
                    <a:pt x="5645" y="6755"/>
                  </a:lnTo>
                  <a:close/>
                  <a:moveTo>
                    <a:pt x="7996" y="7364"/>
                  </a:moveTo>
                  <a:lnTo>
                    <a:pt x="9598" y="7959"/>
                  </a:lnTo>
                  <a:lnTo>
                    <a:pt x="6431" y="9151"/>
                  </a:lnTo>
                  <a:lnTo>
                    <a:pt x="3275" y="7959"/>
                  </a:lnTo>
                  <a:lnTo>
                    <a:pt x="4874" y="7364"/>
                  </a:lnTo>
                  <a:cubicBezTo>
                    <a:pt x="4969" y="7785"/>
                    <a:pt x="5342" y="8099"/>
                    <a:pt x="5785" y="8099"/>
                  </a:cubicBezTo>
                  <a:lnTo>
                    <a:pt x="7073" y="8099"/>
                  </a:lnTo>
                  <a:cubicBezTo>
                    <a:pt x="7516" y="8099"/>
                    <a:pt x="7889" y="7785"/>
                    <a:pt x="7996" y="7364"/>
                  </a:cubicBezTo>
                  <a:close/>
                  <a:moveTo>
                    <a:pt x="2197" y="8427"/>
                  </a:moveTo>
                  <a:lnTo>
                    <a:pt x="5634" y="9712"/>
                  </a:lnTo>
                  <a:lnTo>
                    <a:pt x="4733" y="10472"/>
                  </a:lnTo>
                  <a:lnTo>
                    <a:pt x="1297" y="9176"/>
                  </a:lnTo>
                  <a:lnTo>
                    <a:pt x="2197" y="8427"/>
                  </a:lnTo>
                  <a:close/>
                  <a:moveTo>
                    <a:pt x="10661" y="8427"/>
                  </a:moveTo>
                  <a:lnTo>
                    <a:pt x="11573" y="9176"/>
                  </a:lnTo>
                  <a:lnTo>
                    <a:pt x="8125" y="10472"/>
                  </a:lnTo>
                  <a:lnTo>
                    <a:pt x="7225" y="9712"/>
                  </a:lnTo>
                  <a:lnTo>
                    <a:pt x="10661" y="8427"/>
                  </a:lnTo>
                  <a:close/>
                  <a:moveTo>
                    <a:pt x="6021" y="10450"/>
                  </a:moveTo>
                  <a:lnTo>
                    <a:pt x="6021" y="12823"/>
                  </a:lnTo>
                  <a:lnTo>
                    <a:pt x="2514" y="11513"/>
                  </a:lnTo>
                  <a:lnTo>
                    <a:pt x="2514" y="10509"/>
                  </a:lnTo>
                  <a:lnTo>
                    <a:pt x="4663" y="11303"/>
                  </a:lnTo>
                  <a:cubicBezTo>
                    <a:pt x="4714" y="11324"/>
                    <a:pt x="4767" y="11334"/>
                    <a:pt x="4819" y="11334"/>
                  </a:cubicBezTo>
                  <a:cubicBezTo>
                    <a:pt x="4909" y="11334"/>
                    <a:pt x="4996" y="11303"/>
                    <a:pt x="5062" y="11244"/>
                  </a:cubicBezTo>
                  <a:lnTo>
                    <a:pt x="6021" y="10450"/>
                  </a:lnTo>
                  <a:close/>
                  <a:moveTo>
                    <a:pt x="6826" y="10450"/>
                  </a:moveTo>
                  <a:lnTo>
                    <a:pt x="7786" y="11244"/>
                  </a:lnTo>
                  <a:cubicBezTo>
                    <a:pt x="7852" y="11303"/>
                    <a:pt x="7938" y="11334"/>
                    <a:pt x="8029" y="11334"/>
                  </a:cubicBezTo>
                  <a:cubicBezTo>
                    <a:pt x="8080" y="11334"/>
                    <a:pt x="8133" y="11324"/>
                    <a:pt x="8184" y="11303"/>
                  </a:cubicBezTo>
                  <a:lnTo>
                    <a:pt x="10333" y="10509"/>
                  </a:lnTo>
                  <a:lnTo>
                    <a:pt x="10333" y="11513"/>
                  </a:lnTo>
                  <a:lnTo>
                    <a:pt x="6826" y="12823"/>
                  </a:lnTo>
                  <a:lnTo>
                    <a:pt x="6826" y="10450"/>
                  </a:lnTo>
                  <a:close/>
                  <a:moveTo>
                    <a:pt x="6431" y="0"/>
                  </a:moveTo>
                  <a:cubicBezTo>
                    <a:pt x="4711" y="0"/>
                    <a:pt x="3308" y="1392"/>
                    <a:pt x="3308" y="3108"/>
                  </a:cubicBezTo>
                  <a:cubicBezTo>
                    <a:pt x="3308" y="4043"/>
                    <a:pt x="3729" y="4921"/>
                    <a:pt x="4442" y="5515"/>
                  </a:cubicBezTo>
                  <a:cubicBezTo>
                    <a:pt x="4689" y="5715"/>
                    <a:pt x="4829" y="5995"/>
                    <a:pt x="4829" y="6276"/>
                  </a:cubicBezTo>
                  <a:lnTo>
                    <a:pt x="4829" y="6511"/>
                  </a:lnTo>
                  <a:lnTo>
                    <a:pt x="1965" y="7586"/>
                  </a:lnTo>
                  <a:cubicBezTo>
                    <a:pt x="1928" y="7597"/>
                    <a:pt x="1883" y="7619"/>
                    <a:pt x="1847" y="7656"/>
                  </a:cubicBezTo>
                  <a:lnTo>
                    <a:pt x="234" y="9000"/>
                  </a:lnTo>
                  <a:cubicBezTo>
                    <a:pt x="1" y="9199"/>
                    <a:pt x="60" y="9583"/>
                    <a:pt x="352" y="9690"/>
                  </a:cubicBezTo>
                  <a:lnTo>
                    <a:pt x="1706" y="10192"/>
                  </a:lnTo>
                  <a:lnTo>
                    <a:pt x="1706" y="11794"/>
                  </a:lnTo>
                  <a:cubicBezTo>
                    <a:pt x="1706" y="11956"/>
                    <a:pt x="1813" y="12108"/>
                    <a:pt x="1965" y="12167"/>
                  </a:cubicBezTo>
                  <a:lnTo>
                    <a:pt x="6276" y="13791"/>
                  </a:lnTo>
                  <a:cubicBezTo>
                    <a:pt x="6324" y="13809"/>
                    <a:pt x="6374" y="13818"/>
                    <a:pt x="6424" y="13818"/>
                  </a:cubicBezTo>
                  <a:cubicBezTo>
                    <a:pt x="6473" y="13818"/>
                    <a:pt x="6523" y="13809"/>
                    <a:pt x="6571" y="13791"/>
                  </a:cubicBezTo>
                  <a:lnTo>
                    <a:pt x="10883" y="12167"/>
                  </a:lnTo>
                  <a:cubicBezTo>
                    <a:pt x="11034" y="12108"/>
                    <a:pt x="11141" y="11956"/>
                    <a:pt x="11141" y="11794"/>
                  </a:cubicBezTo>
                  <a:lnTo>
                    <a:pt x="11141" y="10192"/>
                  </a:lnTo>
                  <a:lnTo>
                    <a:pt x="12496" y="9690"/>
                  </a:lnTo>
                  <a:cubicBezTo>
                    <a:pt x="12788" y="9583"/>
                    <a:pt x="12846" y="9199"/>
                    <a:pt x="12614" y="9000"/>
                  </a:cubicBezTo>
                  <a:lnTo>
                    <a:pt x="11001" y="7656"/>
                  </a:lnTo>
                  <a:cubicBezTo>
                    <a:pt x="10964" y="7619"/>
                    <a:pt x="10919" y="7597"/>
                    <a:pt x="10883" y="7586"/>
                  </a:cubicBezTo>
                  <a:lnTo>
                    <a:pt x="8018" y="6511"/>
                  </a:lnTo>
                  <a:lnTo>
                    <a:pt x="8018" y="6276"/>
                  </a:lnTo>
                  <a:cubicBezTo>
                    <a:pt x="8018" y="5995"/>
                    <a:pt x="8159" y="5715"/>
                    <a:pt x="8406" y="5515"/>
                  </a:cubicBezTo>
                  <a:cubicBezTo>
                    <a:pt x="9129" y="4921"/>
                    <a:pt x="9539" y="4043"/>
                    <a:pt x="9539" y="3108"/>
                  </a:cubicBezTo>
                  <a:cubicBezTo>
                    <a:pt x="9539" y="1392"/>
                    <a:pt x="8136" y="0"/>
                    <a:pt x="64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1" name="Google Shape;1351;p48"/>
            <p:cNvSpPr/>
            <p:nvPr/>
          </p:nvSpPr>
          <p:spPr>
            <a:xfrm>
              <a:off x="3510913" y="3311725"/>
              <a:ext cx="40350" cy="20200"/>
            </a:xfrm>
            <a:custGeom>
              <a:avLst/>
              <a:gdLst/>
              <a:ahLst/>
              <a:cxnLst/>
              <a:rect l="l" t="t" r="r" b="b"/>
              <a:pathLst>
                <a:path w="1614" h="808" extrusionOk="0">
                  <a:moveTo>
                    <a:pt x="398" y="0"/>
                  </a:moveTo>
                  <a:cubicBezTo>
                    <a:pt x="177" y="0"/>
                    <a:pt x="0" y="177"/>
                    <a:pt x="0" y="398"/>
                  </a:cubicBezTo>
                  <a:cubicBezTo>
                    <a:pt x="0" y="620"/>
                    <a:pt x="177" y="808"/>
                    <a:pt x="398" y="808"/>
                  </a:cubicBezTo>
                  <a:lnTo>
                    <a:pt x="1206" y="808"/>
                  </a:lnTo>
                  <a:cubicBezTo>
                    <a:pt x="1428" y="808"/>
                    <a:pt x="1613" y="620"/>
                    <a:pt x="1613" y="398"/>
                  </a:cubicBezTo>
                  <a:cubicBezTo>
                    <a:pt x="1613" y="177"/>
                    <a:pt x="1428" y="0"/>
                    <a:pt x="12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2" name="Google Shape;1352;p48"/>
            <p:cNvSpPr/>
            <p:nvPr/>
          </p:nvSpPr>
          <p:spPr>
            <a:xfrm>
              <a:off x="3502763" y="3257725"/>
              <a:ext cx="40625" cy="30350"/>
            </a:xfrm>
            <a:custGeom>
              <a:avLst/>
              <a:gdLst/>
              <a:ahLst/>
              <a:cxnLst/>
              <a:rect l="l" t="t" r="r" b="b"/>
              <a:pathLst>
                <a:path w="1625" h="1214" extrusionOk="0">
                  <a:moveTo>
                    <a:pt x="1157" y="0"/>
                  </a:moveTo>
                  <a:cubicBezTo>
                    <a:pt x="1088" y="0"/>
                    <a:pt x="1020" y="18"/>
                    <a:pt x="957" y="56"/>
                  </a:cubicBezTo>
                  <a:lnTo>
                    <a:pt x="256" y="454"/>
                  </a:lnTo>
                  <a:cubicBezTo>
                    <a:pt x="60" y="572"/>
                    <a:pt x="1" y="816"/>
                    <a:pt x="104" y="1016"/>
                  </a:cubicBezTo>
                  <a:cubicBezTo>
                    <a:pt x="183" y="1141"/>
                    <a:pt x="317" y="1214"/>
                    <a:pt x="454" y="1214"/>
                  </a:cubicBezTo>
                  <a:cubicBezTo>
                    <a:pt x="522" y="1214"/>
                    <a:pt x="591" y="1195"/>
                    <a:pt x="654" y="1156"/>
                  </a:cubicBezTo>
                  <a:lnTo>
                    <a:pt x="1356" y="757"/>
                  </a:lnTo>
                  <a:cubicBezTo>
                    <a:pt x="1555" y="642"/>
                    <a:pt x="1625" y="396"/>
                    <a:pt x="1507" y="196"/>
                  </a:cubicBezTo>
                  <a:cubicBezTo>
                    <a:pt x="1430" y="73"/>
                    <a:pt x="1294" y="0"/>
                    <a:pt x="1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3" name="Google Shape;1353;p48"/>
            <p:cNvSpPr/>
            <p:nvPr/>
          </p:nvSpPr>
          <p:spPr>
            <a:xfrm>
              <a:off x="3502763" y="3355450"/>
              <a:ext cx="40625" cy="30375"/>
            </a:xfrm>
            <a:custGeom>
              <a:avLst/>
              <a:gdLst/>
              <a:ahLst/>
              <a:cxnLst/>
              <a:rect l="l" t="t" r="r" b="b"/>
              <a:pathLst>
                <a:path w="1625" h="1215" extrusionOk="0">
                  <a:moveTo>
                    <a:pt x="456" y="1"/>
                  </a:moveTo>
                  <a:cubicBezTo>
                    <a:pt x="319" y="1"/>
                    <a:pt x="183" y="70"/>
                    <a:pt x="104" y="204"/>
                  </a:cubicBezTo>
                  <a:cubicBezTo>
                    <a:pt x="1" y="392"/>
                    <a:pt x="60" y="650"/>
                    <a:pt x="256" y="753"/>
                  </a:cubicBezTo>
                  <a:lnTo>
                    <a:pt x="957" y="1163"/>
                  </a:lnTo>
                  <a:cubicBezTo>
                    <a:pt x="1019" y="1197"/>
                    <a:pt x="1088" y="1214"/>
                    <a:pt x="1156" y="1214"/>
                  </a:cubicBezTo>
                  <a:cubicBezTo>
                    <a:pt x="1294" y="1214"/>
                    <a:pt x="1430" y="1145"/>
                    <a:pt x="1507" y="1012"/>
                  </a:cubicBezTo>
                  <a:cubicBezTo>
                    <a:pt x="1625" y="812"/>
                    <a:pt x="1555" y="565"/>
                    <a:pt x="1356" y="462"/>
                  </a:cubicBezTo>
                  <a:lnTo>
                    <a:pt x="654" y="52"/>
                  </a:lnTo>
                  <a:cubicBezTo>
                    <a:pt x="592" y="18"/>
                    <a:pt x="524" y="1"/>
                    <a:pt x="4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4" name="Google Shape;1354;p48"/>
            <p:cNvSpPr/>
            <p:nvPr/>
          </p:nvSpPr>
          <p:spPr>
            <a:xfrm>
              <a:off x="3274838" y="3311725"/>
              <a:ext cx="40625" cy="20200"/>
            </a:xfrm>
            <a:custGeom>
              <a:avLst/>
              <a:gdLst/>
              <a:ahLst/>
              <a:cxnLst/>
              <a:rect l="l" t="t" r="r" b="b"/>
              <a:pathLst>
                <a:path w="1625" h="808" extrusionOk="0">
                  <a:moveTo>
                    <a:pt x="410" y="0"/>
                  </a:moveTo>
                  <a:cubicBezTo>
                    <a:pt x="186" y="0"/>
                    <a:pt x="0" y="177"/>
                    <a:pt x="0" y="398"/>
                  </a:cubicBezTo>
                  <a:cubicBezTo>
                    <a:pt x="0" y="620"/>
                    <a:pt x="186" y="808"/>
                    <a:pt x="410" y="808"/>
                  </a:cubicBezTo>
                  <a:lnTo>
                    <a:pt x="1215" y="808"/>
                  </a:lnTo>
                  <a:cubicBezTo>
                    <a:pt x="1437" y="808"/>
                    <a:pt x="1625" y="620"/>
                    <a:pt x="1625" y="398"/>
                  </a:cubicBezTo>
                  <a:cubicBezTo>
                    <a:pt x="1625" y="177"/>
                    <a:pt x="1437" y="0"/>
                    <a:pt x="1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5" name="Google Shape;1355;p48"/>
            <p:cNvSpPr/>
            <p:nvPr/>
          </p:nvSpPr>
          <p:spPr>
            <a:xfrm>
              <a:off x="3282963" y="3257725"/>
              <a:ext cx="40700" cy="30350"/>
            </a:xfrm>
            <a:custGeom>
              <a:avLst/>
              <a:gdLst/>
              <a:ahLst/>
              <a:cxnLst/>
              <a:rect l="l" t="t" r="r" b="b"/>
              <a:pathLst>
                <a:path w="1628" h="1214" extrusionOk="0">
                  <a:moveTo>
                    <a:pt x="459" y="0"/>
                  </a:moveTo>
                  <a:cubicBezTo>
                    <a:pt x="321" y="0"/>
                    <a:pt x="186" y="73"/>
                    <a:pt x="107" y="196"/>
                  </a:cubicBezTo>
                  <a:cubicBezTo>
                    <a:pt x="1" y="396"/>
                    <a:pt x="60" y="642"/>
                    <a:pt x="259" y="757"/>
                  </a:cubicBezTo>
                  <a:lnTo>
                    <a:pt x="960" y="1156"/>
                  </a:lnTo>
                  <a:cubicBezTo>
                    <a:pt x="1023" y="1195"/>
                    <a:pt x="1093" y="1214"/>
                    <a:pt x="1163" y="1214"/>
                  </a:cubicBezTo>
                  <a:cubicBezTo>
                    <a:pt x="1302" y="1214"/>
                    <a:pt x="1439" y="1141"/>
                    <a:pt x="1510" y="1016"/>
                  </a:cubicBezTo>
                  <a:cubicBezTo>
                    <a:pt x="1628" y="816"/>
                    <a:pt x="1558" y="572"/>
                    <a:pt x="1359" y="454"/>
                  </a:cubicBezTo>
                  <a:lnTo>
                    <a:pt x="657" y="56"/>
                  </a:lnTo>
                  <a:cubicBezTo>
                    <a:pt x="595" y="18"/>
                    <a:pt x="526" y="0"/>
                    <a:pt x="4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26" name="Google Shape;1356;p48"/>
            <p:cNvSpPr/>
            <p:nvPr/>
          </p:nvSpPr>
          <p:spPr>
            <a:xfrm>
              <a:off x="3282963" y="3355450"/>
              <a:ext cx="40700" cy="30375"/>
            </a:xfrm>
            <a:custGeom>
              <a:avLst/>
              <a:gdLst/>
              <a:ahLst/>
              <a:cxnLst/>
              <a:rect l="l" t="t" r="r" b="b"/>
              <a:pathLst>
                <a:path w="1628" h="1215" extrusionOk="0">
                  <a:moveTo>
                    <a:pt x="1161" y="1"/>
                  </a:moveTo>
                  <a:cubicBezTo>
                    <a:pt x="1092" y="1"/>
                    <a:pt x="1022" y="18"/>
                    <a:pt x="960" y="52"/>
                  </a:cubicBezTo>
                  <a:lnTo>
                    <a:pt x="259" y="462"/>
                  </a:lnTo>
                  <a:cubicBezTo>
                    <a:pt x="60" y="565"/>
                    <a:pt x="1" y="812"/>
                    <a:pt x="107" y="1012"/>
                  </a:cubicBezTo>
                  <a:cubicBezTo>
                    <a:pt x="186" y="1145"/>
                    <a:pt x="322" y="1214"/>
                    <a:pt x="459" y="1214"/>
                  </a:cubicBezTo>
                  <a:cubicBezTo>
                    <a:pt x="527" y="1214"/>
                    <a:pt x="595" y="1197"/>
                    <a:pt x="657" y="1163"/>
                  </a:cubicBezTo>
                  <a:lnTo>
                    <a:pt x="1359" y="753"/>
                  </a:lnTo>
                  <a:cubicBezTo>
                    <a:pt x="1558" y="650"/>
                    <a:pt x="1628" y="392"/>
                    <a:pt x="1510" y="204"/>
                  </a:cubicBezTo>
                  <a:cubicBezTo>
                    <a:pt x="1439" y="70"/>
                    <a:pt x="1301" y="1"/>
                    <a:pt x="116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Tree>
    <p:extLst>
      <p:ext uri="{BB962C8B-B14F-4D97-AF65-F5344CB8AC3E}">
        <p14:creationId xmlns:p14="http://schemas.microsoft.com/office/powerpoint/2010/main" val="779465205"/>
      </p:ext>
    </p:extLst>
  </p:cSld>
  <p:clrMapOvr>
    <a:masterClrMapping/>
  </p:clrMapOvr>
  <mc:AlternateContent xmlns:mc="http://schemas.openxmlformats.org/markup-compatibility/2006" xmlns:p14="http://schemas.microsoft.com/office/powerpoint/2010/main">
    <mc:Choice Requires="p14">
      <p:transition spd="slow" p14:dur="1200">
        <p14:prism di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74">
                                            <p:txEl>
                                              <p:pRg st="0" end="0"/>
                                            </p:txEl>
                                          </p:spTgt>
                                        </p:tgtEl>
                                        <p:attrNameLst>
                                          <p:attrName>style.visibility</p:attrName>
                                        </p:attrNameLst>
                                      </p:cBhvr>
                                      <p:to>
                                        <p:strVal val="visible"/>
                                      </p:to>
                                    </p:set>
                                    <p:anim calcmode="lin" valueType="num">
                                      <p:cBhvr additive="base">
                                        <p:cTn id="7" dur="750" fill="hold"/>
                                        <p:tgtEl>
                                          <p:spTgt spid="774">
                                            <p:txEl>
                                              <p:pRg st="0" end="0"/>
                                            </p:txEl>
                                          </p:spTgt>
                                        </p:tgtEl>
                                        <p:attrNameLst>
                                          <p:attrName>ppt_x</p:attrName>
                                        </p:attrNameLst>
                                      </p:cBhvr>
                                      <p:tavLst>
                                        <p:tav tm="0">
                                          <p:val>
                                            <p:strVal val="0-#ppt_w/2"/>
                                          </p:val>
                                        </p:tav>
                                        <p:tav tm="100000">
                                          <p:val>
                                            <p:strVal val="#ppt_x"/>
                                          </p:val>
                                        </p:tav>
                                      </p:tavLst>
                                    </p:anim>
                                    <p:anim calcmode="lin" valueType="num">
                                      <p:cBhvr additive="base">
                                        <p:cTn id="8" dur="750" fill="hold"/>
                                        <p:tgtEl>
                                          <p:spTgt spid="774">
                                            <p:txEl>
                                              <p:pRg st="0" end="0"/>
                                            </p:txEl>
                                          </p:spTgt>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8"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750" fill="hold"/>
                                        <p:tgtEl>
                                          <p:spTgt spid="19"/>
                                        </p:tgtEl>
                                        <p:attrNameLst>
                                          <p:attrName>ppt_x</p:attrName>
                                        </p:attrNameLst>
                                      </p:cBhvr>
                                      <p:tavLst>
                                        <p:tav tm="0">
                                          <p:val>
                                            <p:strVal val="0-#ppt_w/2"/>
                                          </p:val>
                                        </p:tav>
                                        <p:tav tm="100000">
                                          <p:val>
                                            <p:strVal val="#ppt_x"/>
                                          </p:val>
                                        </p:tav>
                                      </p:tavLst>
                                    </p:anim>
                                    <p:anim calcmode="lin" valueType="num">
                                      <p:cBhvr additive="base">
                                        <p:cTn id="13" dur="7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8" presetClass="entr" presetSubtype="12" fill="hold" nodeType="clickEffect">
                                  <p:stCondLst>
                                    <p:cond delay="0"/>
                                  </p:stCondLst>
                                  <p:childTnLst>
                                    <p:set>
                                      <p:cBhvr>
                                        <p:cTn id="17" dur="1" fill="hold">
                                          <p:stCondLst>
                                            <p:cond delay="0"/>
                                          </p:stCondLst>
                                        </p:cTn>
                                        <p:tgtEl>
                                          <p:spTgt spid="778"/>
                                        </p:tgtEl>
                                        <p:attrNameLst>
                                          <p:attrName>style.visibility</p:attrName>
                                        </p:attrNameLst>
                                      </p:cBhvr>
                                      <p:to>
                                        <p:strVal val="visible"/>
                                      </p:to>
                                    </p:set>
                                    <p:animEffect transition="in" filter="strips(downLeft)">
                                      <p:cBhvr>
                                        <p:cTn id="18" dur="500"/>
                                        <p:tgtEl>
                                          <p:spTgt spid="778"/>
                                        </p:tgtEl>
                                      </p:cBhvr>
                                    </p:animEffect>
                                  </p:childTnLst>
                                </p:cTn>
                              </p:par>
                              <p:par>
                                <p:cTn id="19" presetID="18" presetClass="entr" presetSubtype="12" fill="hold" grpId="0" nodeType="withEffect">
                                  <p:stCondLst>
                                    <p:cond delay="0"/>
                                  </p:stCondLst>
                                  <p:childTnLst>
                                    <p:set>
                                      <p:cBhvr>
                                        <p:cTn id="20" dur="1" fill="hold">
                                          <p:stCondLst>
                                            <p:cond delay="0"/>
                                          </p:stCondLst>
                                        </p:cTn>
                                        <p:tgtEl>
                                          <p:spTgt spid="776">
                                            <p:txEl>
                                              <p:pRg st="0" end="0"/>
                                            </p:txEl>
                                          </p:spTgt>
                                        </p:tgtEl>
                                        <p:attrNameLst>
                                          <p:attrName>style.visibility</p:attrName>
                                        </p:attrNameLst>
                                      </p:cBhvr>
                                      <p:to>
                                        <p:strVal val="visible"/>
                                      </p:to>
                                    </p:set>
                                    <p:animEffect transition="in" filter="strips(downLeft)">
                                      <p:cBhvr>
                                        <p:cTn id="21" dur="500"/>
                                        <p:tgtEl>
                                          <p:spTgt spid="776">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3" presetClass="entr" presetSubtype="16" fill="hold" nodeType="clickEffect">
                                  <p:stCondLst>
                                    <p:cond delay="0"/>
                                  </p:stCondLst>
                                  <p:childTnLst>
                                    <p:set>
                                      <p:cBhvr>
                                        <p:cTn id="25" dur="1" fill="hold">
                                          <p:stCondLst>
                                            <p:cond delay="0"/>
                                          </p:stCondLst>
                                        </p:cTn>
                                        <p:tgtEl>
                                          <p:spTgt spid="782"/>
                                        </p:tgtEl>
                                        <p:attrNameLst>
                                          <p:attrName>style.visibility</p:attrName>
                                        </p:attrNameLst>
                                      </p:cBhvr>
                                      <p:to>
                                        <p:strVal val="visible"/>
                                      </p:to>
                                    </p:set>
                                    <p:anim calcmode="lin" valueType="num">
                                      <p:cBhvr>
                                        <p:cTn id="26" dur="500" fill="hold"/>
                                        <p:tgtEl>
                                          <p:spTgt spid="782"/>
                                        </p:tgtEl>
                                        <p:attrNameLst>
                                          <p:attrName>ppt_w</p:attrName>
                                        </p:attrNameLst>
                                      </p:cBhvr>
                                      <p:tavLst>
                                        <p:tav tm="0">
                                          <p:val>
                                            <p:fltVal val="0"/>
                                          </p:val>
                                        </p:tav>
                                        <p:tav tm="100000">
                                          <p:val>
                                            <p:strVal val="#ppt_w"/>
                                          </p:val>
                                        </p:tav>
                                      </p:tavLst>
                                    </p:anim>
                                    <p:anim calcmode="lin" valueType="num">
                                      <p:cBhvr>
                                        <p:cTn id="27" dur="500" fill="hold"/>
                                        <p:tgtEl>
                                          <p:spTgt spid="782"/>
                                        </p:tgtEl>
                                        <p:attrNameLst>
                                          <p:attrName>ppt_h</p:attrName>
                                        </p:attrNameLst>
                                      </p:cBhvr>
                                      <p:tavLst>
                                        <p:tav tm="0">
                                          <p:val>
                                            <p:fltVal val="0"/>
                                          </p:val>
                                        </p:tav>
                                        <p:tav tm="100000">
                                          <p:val>
                                            <p:strVal val="#ppt_h"/>
                                          </p:val>
                                        </p:tav>
                                      </p:tavLst>
                                    </p:anim>
                                  </p:childTnLst>
                                </p:cTn>
                              </p:par>
                              <p:par>
                                <p:cTn id="28" presetID="23" presetClass="entr" presetSubtype="16" fill="hold" grpId="0" nodeType="withEffect">
                                  <p:stCondLst>
                                    <p:cond delay="0"/>
                                  </p:stCondLst>
                                  <p:childTnLst>
                                    <p:set>
                                      <p:cBhvr>
                                        <p:cTn id="29" dur="1" fill="hold">
                                          <p:stCondLst>
                                            <p:cond delay="0"/>
                                          </p:stCondLst>
                                        </p:cTn>
                                        <p:tgtEl>
                                          <p:spTgt spid="775">
                                            <p:txEl>
                                              <p:pRg st="0" end="0"/>
                                            </p:txEl>
                                          </p:spTgt>
                                        </p:tgtEl>
                                        <p:attrNameLst>
                                          <p:attrName>style.visibility</p:attrName>
                                        </p:attrNameLst>
                                      </p:cBhvr>
                                      <p:to>
                                        <p:strVal val="visible"/>
                                      </p:to>
                                    </p:set>
                                    <p:anim calcmode="lin" valueType="num">
                                      <p:cBhvr>
                                        <p:cTn id="30" dur="500" fill="hold"/>
                                        <p:tgtEl>
                                          <p:spTgt spid="775">
                                            <p:txEl>
                                              <p:pRg st="0" end="0"/>
                                            </p:txEl>
                                          </p:spTgt>
                                        </p:tgtEl>
                                        <p:attrNameLst>
                                          <p:attrName>ppt_w</p:attrName>
                                        </p:attrNameLst>
                                      </p:cBhvr>
                                      <p:tavLst>
                                        <p:tav tm="0">
                                          <p:val>
                                            <p:fltVal val="0"/>
                                          </p:val>
                                        </p:tav>
                                        <p:tav tm="100000">
                                          <p:val>
                                            <p:strVal val="#ppt_w"/>
                                          </p:val>
                                        </p:tav>
                                      </p:tavLst>
                                    </p:anim>
                                    <p:anim calcmode="lin" valueType="num">
                                      <p:cBhvr>
                                        <p:cTn id="31" dur="500" fill="hold"/>
                                        <p:tgtEl>
                                          <p:spTgt spid="775">
                                            <p:txEl>
                                              <p:pRg st="0" end="0"/>
                                            </p:txEl>
                                          </p:spTgt>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4" grpId="0" build="p"/>
      <p:bldP spid="775" grpId="0" build="p"/>
      <p:bldP spid="77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32"/>
          <p:cNvSpPr txBox="1">
            <a:spLocks noGrp="1"/>
          </p:cNvSpPr>
          <p:nvPr>
            <p:ph type="title"/>
          </p:nvPr>
        </p:nvSpPr>
        <p:spPr>
          <a:xfrm>
            <a:off x="1136798" y="2204887"/>
            <a:ext cx="4680000" cy="1231076"/>
          </a:xfrm>
          <a:prstGeom prst="rect">
            <a:avLst/>
          </a:prstGeom>
        </p:spPr>
        <p:txBody>
          <a:bodyPr spcFirstLastPara="1" wrap="square" lIns="91425" tIns="91425" rIns="91425" bIns="91425" anchor="ctr" anchorCtr="0">
            <a:spAutoFit/>
          </a:bodyPr>
          <a:lstStyle/>
          <a:p>
            <a:r>
              <a:rPr lang="en-GB" dirty="0"/>
              <a:t>POSITION ABSOLUTE</a:t>
            </a:r>
          </a:p>
        </p:txBody>
      </p:sp>
      <p:sp>
        <p:nvSpPr>
          <p:cNvPr id="740" name="Google Shape;740;p32"/>
          <p:cNvSpPr txBox="1">
            <a:spLocks noGrp="1"/>
          </p:cNvSpPr>
          <p:nvPr>
            <p:ph type="title" idx="2"/>
          </p:nvPr>
        </p:nvSpPr>
        <p:spPr>
          <a:xfrm>
            <a:off x="5853608" y="2279800"/>
            <a:ext cx="990000" cy="989400"/>
          </a:xfrm>
          <a:prstGeom prst="rect">
            <a:avLst/>
          </a:prstGeom>
        </p:spPr>
        <p:txBody>
          <a:bodyPr spcFirstLastPara="1" wrap="square" lIns="36000" tIns="0" rIns="36000" bIns="36000" anchor="ctr" anchorCtr="0">
            <a:noAutofit/>
          </a:bodyPr>
          <a:lstStyle/>
          <a:p>
            <a:pPr marL="0" lvl="0" indent="0" algn="ctr" rtl="0">
              <a:spcBef>
                <a:spcPts val="0"/>
              </a:spcBef>
              <a:spcAft>
                <a:spcPts val="0"/>
              </a:spcAft>
              <a:buNone/>
            </a:pPr>
            <a:r>
              <a:rPr lang="en" dirty="0"/>
              <a:t>03</a:t>
            </a:r>
            <a:endParaRPr dirty="0"/>
          </a:p>
        </p:txBody>
      </p:sp>
      <p:sp>
        <p:nvSpPr>
          <p:cNvPr id="741" name="Google Shape;741;p32"/>
          <p:cNvSpPr/>
          <p:nvPr/>
        </p:nvSpPr>
        <p:spPr>
          <a:xfrm rot="-5400000">
            <a:off x="689075" y="2684117"/>
            <a:ext cx="357300" cy="309016"/>
          </a:xfrm>
          <a:prstGeom prst="flowChartMerg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7016375" y="-1615175"/>
            <a:ext cx="1633483" cy="5920031"/>
          </a:xfrm>
          <a:custGeom>
            <a:avLst/>
            <a:gdLst/>
            <a:ahLst/>
            <a:cxnLst/>
            <a:rect l="l" t="t" r="r" b="b"/>
            <a:pathLst>
              <a:path w="18075" h="65507" extrusionOk="0">
                <a:moveTo>
                  <a:pt x="0" y="65507"/>
                </a:moveTo>
                <a:lnTo>
                  <a:pt x="18075" y="47432"/>
                </a:lnTo>
                <a:lnTo>
                  <a:pt x="18075" y="0"/>
                </a:lnTo>
              </a:path>
            </a:pathLst>
          </a:custGeom>
          <a:noFill/>
          <a:ln w="9525" cap="flat" cmpd="sng">
            <a:solidFill>
              <a:schemeClr val="accent1"/>
            </a:solidFill>
            <a:prstDash val="solid"/>
            <a:round/>
            <a:headEnd type="none" w="med" len="med"/>
            <a:tailEnd type="none" w="med" len="med"/>
          </a:ln>
        </p:spPr>
      </p:sp>
      <p:grpSp>
        <p:nvGrpSpPr>
          <p:cNvPr id="743" name="Google Shape;743;p32"/>
          <p:cNvGrpSpPr/>
          <p:nvPr/>
        </p:nvGrpSpPr>
        <p:grpSpPr>
          <a:xfrm rot="10800000" flipH="1">
            <a:off x="7968643" y="3562070"/>
            <a:ext cx="681217" cy="3360485"/>
            <a:chOff x="1337800" y="-2525590"/>
            <a:chExt cx="1498167" cy="7390555"/>
          </a:xfrm>
        </p:grpSpPr>
        <p:cxnSp>
          <p:nvCxnSpPr>
            <p:cNvPr id="744" name="Google Shape;744;p32"/>
            <p:cNvCxnSpPr/>
            <p:nvPr/>
          </p:nvCxnSpPr>
          <p:spPr>
            <a:xfrm rot="10800000">
              <a:off x="1337800" y="-2525590"/>
              <a:ext cx="0" cy="5870700"/>
            </a:xfrm>
            <a:prstGeom prst="straightConnector1">
              <a:avLst/>
            </a:prstGeom>
            <a:noFill/>
            <a:ln w="9525" cap="flat" cmpd="sng">
              <a:solidFill>
                <a:schemeClr val="accent2"/>
              </a:solidFill>
              <a:prstDash val="solid"/>
              <a:round/>
              <a:headEnd type="none" w="med" len="med"/>
              <a:tailEnd type="none" w="med" len="med"/>
            </a:ln>
          </p:spPr>
        </p:cxnSp>
        <p:cxnSp>
          <p:nvCxnSpPr>
            <p:cNvPr id="745" name="Google Shape;745;p32"/>
            <p:cNvCxnSpPr/>
            <p:nvPr/>
          </p:nvCxnSpPr>
          <p:spPr>
            <a:xfrm>
              <a:off x="1337800" y="3347125"/>
              <a:ext cx="1158600" cy="1141200"/>
            </a:xfrm>
            <a:prstGeom prst="straightConnector1">
              <a:avLst/>
            </a:prstGeom>
            <a:noFill/>
            <a:ln w="9525" cap="flat" cmpd="sng">
              <a:solidFill>
                <a:schemeClr val="accent2"/>
              </a:solidFill>
              <a:prstDash val="solid"/>
              <a:round/>
              <a:headEnd type="none" w="med" len="med"/>
              <a:tailEnd type="none" w="med" len="med"/>
            </a:ln>
          </p:spPr>
        </p:cxnSp>
        <p:sp>
          <p:nvSpPr>
            <p:cNvPr id="746" name="Google Shape;746;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accent2"/>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32"/>
          <p:cNvGrpSpPr/>
          <p:nvPr/>
        </p:nvGrpSpPr>
        <p:grpSpPr>
          <a:xfrm rot="-5400000" flipH="1">
            <a:off x="70043" y="-592705"/>
            <a:ext cx="681217" cy="3360485"/>
            <a:chOff x="1337800" y="-2525590"/>
            <a:chExt cx="1498167" cy="7390555"/>
          </a:xfrm>
        </p:grpSpPr>
        <p:cxnSp>
          <p:nvCxnSpPr>
            <p:cNvPr id="748" name="Google Shape;748;p32"/>
            <p:cNvCxnSpPr/>
            <p:nvPr/>
          </p:nvCxnSpPr>
          <p:spPr>
            <a:xfrm rot="10800000">
              <a:off x="1337800" y="-2525590"/>
              <a:ext cx="0" cy="5870700"/>
            </a:xfrm>
            <a:prstGeom prst="straightConnector1">
              <a:avLst/>
            </a:prstGeom>
            <a:noFill/>
            <a:ln w="9525" cap="flat" cmpd="sng">
              <a:solidFill>
                <a:schemeClr val="lt1"/>
              </a:solidFill>
              <a:prstDash val="solid"/>
              <a:round/>
              <a:headEnd type="none" w="med" len="med"/>
              <a:tailEnd type="none" w="med" len="med"/>
            </a:ln>
          </p:spPr>
        </p:cxnSp>
        <p:cxnSp>
          <p:nvCxnSpPr>
            <p:cNvPr id="749" name="Google Shape;749;p32"/>
            <p:cNvCxnSpPr/>
            <p:nvPr/>
          </p:nvCxnSpPr>
          <p:spPr>
            <a:xfrm>
              <a:off x="1337800" y="3347125"/>
              <a:ext cx="1158600" cy="1141200"/>
            </a:xfrm>
            <a:prstGeom prst="straightConnector1">
              <a:avLst/>
            </a:prstGeom>
            <a:noFill/>
            <a:ln w="9525" cap="flat" cmpd="sng">
              <a:solidFill>
                <a:schemeClr val="lt1"/>
              </a:solidFill>
              <a:prstDash val="solid"/>
              <a:round/>
              <a:headEnd type="none" w="med" len="med"/>
              <a:tailEnd type="none" w="med" len="med"/>
            </a:ln>
          </p:spPr>
        </p:cxnSp>
        <p:sp>
          <p:nvSpPr>
            <p:cNvPr id="750" name="Google Shape;750;p32"/>
            <p:cNvSpPr/>
            <p:nvPr/>
          </p:nvSpPr>
          <p:spPr>
            <a:xfrm rot="5400000">
              <a:off x="2412855" y="4441854"/>
              <a:ext cx="425397" cy="420826"/>
            </a:xfrm>
            <a:custGeom>
              <a:avLst/>
              <a:gdLst/>
              <a:ahLst/>
              <a:cxnLst/>
              <a:rect l="l" t="t" r="r" b="b"/>
              <a:pathLst>
                <a:path w="2748" h="2719" fill="none" extrusionOk="0">
                  <a:moveTo>
                    <a:pt x="2748" y="1363"/>
                  </a:moveTo>
                  <a:cubicBezTo>
                    <a:pt x="2748" y="2117"/>
                    <a:pt x="2117" y="2718"/>
                    <a:pt x="1392" y="2718"/>
                  </a:cubicBezTo>
                  <a:cubicBezTo>
                    <a:pt x="638" y="2718"/>
                    <a:pt x="1" y="2117"/>
                    <a:pt x="1" y="1363"/>
                  </a:cubicBezTo>
                  <a:cubicBezTo>
                    <a:pt x="1" y="609"/>
                    <a:pt x="638" y="0"/>
                    <a:pt x="1392" y="0"/>
                  </a:cubicBezTo>
                  <a:cubicBezTo>
                    <a:pt x="2117" y="0"/>
                    <a:pt x="2748" y="609"/>
                    <a:pt x="2748" y="1363"/>
                  </a:cubicBezTo>
                  <a:close/>
                </a:path>
              </a:pathLst>
            </a:custGeom>
            <a:solidFill>
              <a:schemeClr val="lt2"/>
            </a:solid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 name="Google Shape;751;p32"/>
          <p:cNvSpPr/>
          <p:nvPr/>
        </p:nvSpPr>
        <p:spPr>
          <a:xfrm rot="-5400000">
            <a:off x="5572485" y="-2452153"/>
            <a:ext cx="1971347" cy="6005438"/>
          </a:xfrm>
          <a:custGeom>
            <a:avLst/>
            <a:gdLst/>
            <a:ahLst/>
            <a:cxnLst/>
            <a:rect l="l" t="t" r="r" b="b"/>
            <a:pathLst>
              <a:path w="62917" h="191668" extrusionOk="0">
                <a:moveTo>
                  <a:pt x="0" y="0"/>
                </a:moveTo>
                <a:lnTo>
                  <a:pt x="0" y="21836"/>
                </a:lnTo>
                <a:lnTo>
                  <a:pt x="38334" y="60169"/>
                </a:lnTo>
                <a:lnTo>
                  <a:pt x="38334" y="81762"/>
                </a:lnTo>
                <a:lnTo>
                  <a:pt x="22442" y="97654"/>
                </a:lnTo>
                <a:lnTo>
                  <a:pt x="22442" y="116457"/>
                </a:lnTo>
                <a:lnTo>
                  <a:pt x="62917" y="139825"/>
                </a:lnTo>
                <a:lnTo>
                  <a:pt x="62917" y="191668"/>
                </a:lnTo>
              </a:path>
            </a:pathLst>
          </a:custGeom>
          <a:noFill/>
          <a:ln w="9525" cap="flat" cmpd="sng">
            <a:solidFill>
              <a:schemeClr val="accent1"/>
            </a:solidFill>
            <a:prstDash val="solid"/>
            <a:round/>
            <a:headEnd type="none" w="med" len="med"/>
            <a:tailEnd type="none" w="med" len="med"/>
          </a:ln>
        </p:spPr>
      </p:sp>
      <p:grpSp>
        <p:nvGrpSpPr>
          <p:cNvPr id="752" name="Google Shape;752;p32"/>
          <p:cNvGrpSpPr/>
          <p:nvPr/>
        </p:nvGrpSpPr>
        <p:grpSpPr>
          <a:xfrm>
            <a:off x="7221623" y="1260360"/>
            <a:ext cx="1160062" cy="523162"/>
            <a:chOff x="7221623" y="1260360"/>
            <a:chExt cx="1160062" cy="523162"/>
          </a:xfrm>
        </p:grpSpPr>
        <p:sp>
          <p:nvSpPr>
            <p:cNvPr id="753" name="Google Shape;753;p32"/>
            <p:cNvSpPr/>
            <p:nvPr/>
          </p:nvSpPr>
          <p:spPr>
            <a:xfrm rot="-5400000">
              <a:off x="8141200" y="1059948"/>
              <a:ext cx="40056" cy="440880"/>
            </a:xfrm>
            <a:custGeom>
              <a:avLst/>
              <a:gdLst/>
              <a:ahLst/>
              <a:cxnLst/>
              <a:rect l="l" t="t" r="r" b="b"/>
              <a:pathLst>
                <a:path w="1146" h="12620" extrusionOk="0">
                  <a:moveTo>
                    <a:pt x="573" y="1"/>
                  </a:moveTo>
                  <a:cubicBezTo>
                    <a:pt x="240" y="1"/>
                    <a:pt x="1" y="240"/>
                    <a:pt x="1" y="573"/>
                  </a:cubicBezTo>
                  <a:lnTo>
                    <a:pt x="1" y="12046"/>
                  </a:lnTo>
                  <a:cubicBezTo>
                    <a:pt x="1" y="12351"/>
                    <a:pt x="240" y="12619"/>
                    <a:pt x="573" y="12619"/>
                  </a:cubicBezTo>
                  <a:cubicBezTo>
                    <a:pt x="878" y="12619"/>
                    <a:pt x="1146" y="12351"/>
                    <a:pt x="1146" y="12046"/>
                  </a:cubicBezTo>
                  <a:lnTo>
                    <a:pt x="1146" y="573"/>
                  </a:lnTo>
                  <a:cubicBezTo>
                    <a:pt x="1146" y="240"/>
                    <a:pt x="878" y="1"/>
                    <a:pt x="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rot="5400000">
              <a:off x="7437562" y="1320304"/>
              <a:ext cx="43116" cy="474994"/>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l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rot="-5400000">
              <a:off x="7930383" y="1332221"/>
              <a:ext cx="75100" cy="827502"/>
            </a:xfrm>
            <a:custGeom>
              <a:avLst/>
              <a:gdLst/>
              <a:ahLst/>
              <a:cxnLst/>
              <a:rect l="l" t="t" r="r" b="b"/>
              <a:pathLst>
                <a:path w="754" h="8307" fill="none" extrusionOk="0">
                  <a:moveTo>
                    <a:pt x="391" y="8307"/>
                  </a:moveTo>
                  <a:lnTo>
                    <a:pt x="391" y="8307"/>
                  </a:lnTo>
                  <a:cubicBezTo>
                    <a:pt x="181" y="8307"/>
                    <a:pt x="0" y="8155"/>
                    <a:pt x="0" y="7944"/>
                  </a:cubicBezTo>
                  <a:lnTo>
                    <a:pt x="0" y="363"/>
                  </a:lnTo>
                  <a:cubicBezTo>
                    <a:pt x="0" y="182"/>
                    <a:pt x="181" y="1"/>
                    <a:pt x="391" y="1"/>
                  </a:cubicBezTo>
                  <a:lnTo>
                    <a:pt x="391" y="1"/>
                  </a:lnTo>
                  <a:cubicBezTo>
                    <a:pt x="573" y="1"/>
                    <a:pt x="754" y="182"/>
                    <a:pt x="754" y="363"/>
                  </a:cubicBezTo>
                  <a:lnTo>
                    <a:pt x="754" y="7944"/>
                  </a:lnTo>
                  <a:cubicBezTo>
                    <a:pt x="754" y="8155"/>
                    <a:pt x="573" y="8307"/>
                    <a:pt x="391" y="8307"/>
                  </a:cubicBezTo>
                  <a:close/>
                </a:path>
              </a:pathLst>
            </a:custGeom>
            <a:noFill/>
            <a:ln w="9525" cap="flat" cmpd="sng">
              <a:solidFill>
                <a:schemeClr val="accent1"/>
              </a:solidFill>
              <a:prstDash val="solid"/>
              <a:miter lim="72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793826135"/>
      </p:ext>
    </p:extLst>
  </p:cSld>
  <p:clrMapOvr>
    <a:masterClrMapping/>
  </p:clrMapOvr>
  <mc:AlternateContent xmlns:mc="http://schemas.openxmlformats.org/markup-compatibility/2006" xmlns:p14="http://schemas.microsoft.com/office/powerpoint/2010/main">
    <mc:Choice Requires="p14">
      <p:transition spd="slow" p14:dur="1200">
        <p14:prism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93"/>
        <p:cNvGrpSpPr/>
        <p:nvPr/>
      </p:nvGrpSpPr>
      <p:grpSpPr>
        <a:xfrm>
          <a:off x="0" y="0"/>
          <a:ext cx="0" cy="0"/>
          <a:chOff x="0" y="0"/>
          <a:chExt cx="0" cy="0"/>
        </a:xfrm>
      </p:grpSpPr>
      <p:sp>
        <p:nvSpPr>
          <p:cNvPr id="795" name="Google Shape;795;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lvl="0"/>
            <a:r>
              <a:rPr lang="en-GB" dirty="0"/>
              <a:t>POSITION ABSOLUTE</a:t>
            </a:r>
            <a:endParaRPr dirty="0"/>
          </a:p>
        </p:txBody>
      </p:sp>
      <p:sp>
        <p:nvSpPr>
          <p:cNvPr id="798" name="Google Shape;798;p35"/>
          <p:cNvSpPr txBox="1">
            <a:spLocks noGrp="1"/>
          </p:cNvSpPr>
          <p:nvPr>
            <p:ph type="subTitle" idx="3"/>
          </p:nvPr>
        </p:nvSpPr>
        <p:spPr>
          <a:xfrm>
            <a:off x="1051206" y="4205407"/>
            <a:ext cx="7264800" cy="318480"/>
          </a:xfrm>
          <a:prstGeom prst="rect">
            <a:avLst/>
          </a:prstGeom>
        </p:spPr>
        <p:txBody>
          <a:bodyPr spcFirstLastPara="1" wrap="square" lIns="36000" tIns="0" rIns="36000" bIns="36000" anchor="t" anchorCtr="0">
            <a:spAutoFit/>
          </a:bodyPr>
          <a:lstStyle/>
          <a:p>
            <a:pPr marL="0" lvl="0" indent="0">
              <a:lnSpc>
                <a:spcPts val="2200"/>
              </a:lnSpc>
            </a:pPr>
            <a:r>
              <a:rPr lang="en-GB" b="1" dirty="0">
                <a:solidFill>
                  <a:schemeClr val="tx1"/>
                </a:solidFill>
              </a:rPr>
              <a:t>SELAMA ELEMEN PARENT-NYA MEMILIKI POSISI YANG JUGA</a:t>
            </a:r>
            <a:r>
              <a:rPr lang="en-GB" b="1" dirty="0">
                <a:solidFill>
                  <a:schemeClr val="bg1"/>
                </a:solidFill>
              </a:rPr>
              <a:t> NON-STATIC</a:t>
            </a:r>
          </a:p>
        </p:txBody>
      </p:sp>
      <p:sp>
        <p:nvSpPr>
          <p:cNvPr id="799" name="Google Shape;799;p35"/>
          <p:cNvSpPr txBox="1">
            <a:spLocks noGrp="1"/>
          </p:cNvSpPr>
          <p:nvPr>
            <p:ph type="subTitle" idx="4"/>
          </p:nvPr>
        </p:nvSpPr>
        <p:spPr>
          <a:xfrm>
            <a:off x="1051206" y="2691124"/>
            <a:ext cx="7264800" cy="600609"/>
          </a:xfrm>
          <a:prstGeom prst="rect">
            <a:avLst/>
          </a:prstGeom>
        </p:spPr>
        <p:txBody>
          <a:bodyPr spcFirstLastPara="1" wrap="square" lIns="36000" tIns="0" rIns="36000" bIns="36000" anchor="t" anchorCtr="0">
            <a:spAutoFit/>
          </a:bodyPr>
          <a:lstStyle/>
          <a:p>
            <a:pPr marL="0" lvl="0" indent="0">
              <a:lnSpc>
                <a:spcPts val="2200"/>
              </a:lnSpc>
            </a:pPr>
            <a:r>
              <a:rPr lang="en-GB" b="1" dirty="0"/>
              <a:t>JIKA KITA MEMBERI PROPERTI TOP: 0; DAN LEFT: 0; MAKA ELEMEN AKAN BERADA DI UJUNG KIRI ATAS DARI ELEMENT </a:t>
            </a:r>
            <a:r>
              <a:rPr lang="en-GB" b="1" dirty="0">
                <a:solidFill>
                  <a:schemeClr val="bg1"/>
                </a:solidFill>
              </a:rPr>
              <a:t>PARENT-NYA</a:t>
            </a:r>
          </a:p>
        </p:txBody>
      </p:sp>
      <p:grpSp>
        <p:nvGrpSpPr>
          <p:cNvPr id="3" name="Group 2"/>
          <p:cNvGrpSpPr/>
          <p:nvPr/>
        </p:nvGrpSpPr>
        <p:grpSpPr>
          <a:xfrm>
            <a:off x="583200" y="1504889"/>
            <a:ext cx="345125" cy="345425"/>
            <a:chOff x="583200" y="1625465"/>
            <a:chExt cx="345125" cy="345425"/>
          </a:xfrm>
        </p:grpSpPr>
        <p:sp>
          <p:nvSpPr>
            <p:cNvPr id="822" name="Google Shape;822;p35"/>
            <p:cNvSpPr/>
            <p:nvPr/>
          </p:nvSpPr>
          <p:spPr>
            <a:xfrm>
              <a:off x="852925" y="1693290"/>
              <a:ext cx="41550" cy="20150"/>
            </a:xfrm>
            <a:custGeom>
              <a:avLst/>
              <a:gdLst/>
              <a:ahLst/>
              <a:cxnLst/>
              <a:rect l="l" t="t" r="r" b="b"/>
              <a:pathLst>
                <a:path w="1662" h="806" extrusionOk="0">
                  <a:moveTo>
                    <a:pt x="432" y="0"/>
                  </a:moveTo>
                  <a:cubicBezTo>
                    <a:pt x="188" y="0"/>
                    <a:pt x="0" y="200"/>
                    <a:pt x="23" y="444"/>
                  </a:cubicBezTo>
                  <a:cubicBezTo>
                    <a:pt x="48" y="654"/>
                    <a:pt x="233" y="806"/>
                    <a:pt x="432" y="806"/>
                  </a:cubicBezTo>
                  <a:lnTo>
                    <a:pt x="1226" y="806"/>
                  </a:lnTo>
                  <a:cubicBezTo>
                    <a:pt x="1437" y="806"/>
                    <a:pt x="1613" y="654"/>
                    <a:pt x="1636" y="444"/>
                  </a:cubicBezTo>
                  <a:cubicBezTo>
                    <a:pt x="1661" y="200"/>
                    <a:pt x="1473" y="0"/>
                    <a:pt x="12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3" name="Google Shape;823;p35"/>
            <p:cNvSpPr/>
            <p:nvPr/>
          </p:nvSpPr>
          <p:spPr>
            <a:xfrm>
              <a:off x="845350" y="1639390"/>
              <a:ext cx="40625" cy="30350"/>
            </a:xfrm>
            <a:custGeom>
              <a:avLst/>
              <a:gdLst/>
              <a:ahLst/>
              <a:cxnLst/>
              <a:rect l="l" t="t" r="r" b="b"/>
              <a:pathLst>
                <a:path w="1625" h="1214" extrusionOk="0">
                  <a:moveTo>
                    <a:pt x="1163" y="0"/>
                  </a:moveTo>
                  <a:cubicBezTo>
                    <a:pt x="1094" y="0"/>
                    <a:pt x="1023" y="17"/>
                    <a:pt x="957" y="52"/>
                  </a:cubicBezTo>
                  <a:lnTo>
                    <a:pt x="256" y="462"/>
                  </a:lnTo>
                  <a:cubicBezTo>
                    <a:pt x="70" y="577"/>
                    <a:pt x="0" y="824"/>
                    <a:pt x="115" y="1009"/>
                  </a:cubicBezTo>
                  <a:cubicBezTo>
                    <a:pt x="187" y="1143"/>
                    <a:pt x="321" y="1214"/>
                    <a:pt x="462" y="1214"/>
                  </a:cubicBezTo>
                  <a:cubicBezTo>
                    <a:pt x="530" y="1214"/>
                    <a:pt x="600" y="1197"/>
                    <a:pt x="665" y="1163"/>
                  </a:cubicBezTo>
                  <a:lnTo>
                    <a:pt x="1366" y="754"/>
                  </a:lnTo>
                  <a:cubicBezTo>
                    <a:pt x="1554" y="647"/>
                    <a:pt x="1625" y="403"/>
                    <a:pt x="1507" y="204"/>
                  </a:cubicBezTo>
                  <a:cubicBezTo>
                    <a:pt x="1437" y="71"/>
                    <a:pt x="1304" y="0"/>
                    <a:pt x="1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4" name="Google Shape;824;p35"/>
            <p:cNvSpPr/>
            <p:nvPr/>
          </p:nvSpPr>
          <p:spPr>
            <a:xfrm>
              <a:off x="845350" y="1737140"/>
              <a:ext cx="40625" cy="30350"/>
            </a:xfrm>
            <a:custGeom>
              <a:avLst/>
              <a:gdLst/>
              <a:ahLst/>
              <a:cxnLst/>
              <a:rect l="l" t="t" r="r" b="b"/>
              <a:pathLst>
                <a:path w="1625" h="1214" extrusionOk="0">
                  <a:moveTo>
                    <a:pt x="457" y="1"/>
                  </a:moveTo>
                  <a:cubicBezTo>
                    <a:pt x="318" y="1"/>
                    <a:pt x="186" y="74"/>
                    <a:pt x="115" y="199"/>
                  </a:cubicBezTo>
                  <a:cubicBezTo>
                    <a:pt x="0" y="395"/>
                    <a:pt x="70" y="642"/>
                    <a:pt x="256" y="760"/>
                  </a:cubicBezTo>
                  <a:lnTo>
                    <a:pt x="957" y="1155"/>
                  </a:lnTo>
                  <a:cubicBezTo>
                    <a:pt x="1023" y="1195"/>
                    <a:pt x="1095" y="1213"/>
                    <a:pt x="1166" y="1213"/>
                  </a:cubicBezTo>
                  <a:cubicBezTo>
                    <a:pt x="1305" y="1213"/>
                    <a:pt x="1438" y="1140"/>
                    <a:pt x="1507" y="1015"/>
                  </a:cubicBezTo>
                  <a:cubicBezTo>
                    <a:pt x="1625" y="816"/>
                    <a:pt x="1554" y="572"/>
                    <a:pt x="1366" y="454"/>
                  </a:cubicBezTo>
                  <a:lnTo>
                    <a:pt x="665" y="59"/>
                  </a:lnTo>
                  <a:cubicBezTo>
                    <a:pt x="599" y="19"/>
                    <a:pt x="527" y="1"/>
                    <a:pt x="4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5" name="Google Shape;825;p35"/>
            <p:cNvSpPr/>
            <p:nvPr/>
          </p:nvSpPr>
          <p:spPr>
            <a:xfrm>
              <a:off x="617050" y="1693290"/>
              <a:ext cx="41550" cy="20150"/>
            </a:xfrm>
            <a:custGeom>
              <a:avLst/>
              <a:gdLst/>
              <a:ahLst/>
              <a:cxnLst/>
              <a:rect l="l" t="t" r="r" b="b"/>
              <a:pathLst>
                <a:path w="1662" h="806" extrusionOk="0">
                  <a:moveTo>
                    <a:pt x="436" y="0"/>
                  </a:moveTo>
                  <a:cubicBezTo>
                    <a:pt x="225" y="0"/>
                    <a:pt x="49" y="152"/>
                    <a:pt x="26" y="351"/>
                  </a:cubicBezTo>
                  <a:cubicBezTo>
                    <a:pt x="1" y="595"/>
                    <a:pt x="189" y="806"/>
                    <a:pt x="422" y="806"/>
                  </a:cubicBezTo>
                  <a:lnTo>
                    <a:pt x="1230" y="806"/>
                  </a:lnTo>
                  <a:cubicBezTo>
                    <a:pt x="1429" y="806"/>
                    <a:pt x="1614" y="654"/>
                    <a:pt x="1639" y="444"/>
                  </a:cubicBezTo>
                  <a:cubicBezTo>
                    <a:pt x="1662" y="200"/>
                    <a:pt x="1474" y="0"/>
                    <a:pt x="12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6" name="Google Shape;826;p35"/>
            <p:cNvSpPr/>
            <p:nvPr/>
          </p:nvSpPr>
          <p:spPr>
            <a:xfrm>
              <a:off x="625550" y="1639390"/>
              <a:ext cx="40625" cy="30350"/>
            </a:xfrm>
            <a:custGeom>
              <a:avLst/>
              <a:gdLst/>
              <a:ahLst/>
              <a:cxnLst/>
              <a:rect l="l" t="t" r="r" b="b"/>
              <a:pathLst>
                <a:path w="1625" h="1214" extrusionOk="0">
                  <a:moveTo>
                    <a:pt x="462" y="0"/>
                  </a:moveTo>
                  <a:cubicBezTo>
                    <a:pt x="321" y="0"/>
                    <a:pt x="188" y="71"/>
                    <a:pt x="118" y="204"/>
                  </a:cubicBezTo>
                  <a:cubicBezTo>
                    <a:pt x="0" y="403"/>
                    <a:pt x="71" y="647"/>
                    <a:pt x="259" y="754"/>
                  </a:cubicBezTo>
                  <a:lnTo>
                    <a:pt x="960" y="1163"/>
                  </a:lnTo>
                  <a:cubicBezTo>
                    <a:pt x="1025" y="1197"/>
                    <a:pt x="1095" y="1214"/>
                    <a:pt x="1163" y="1214"/>
                  </a:cubicBezTo>
                  <a:cubicBezTo>
                    <a:pt x="1304" y="1214"/>
                    <a:pt x="1438" y="1143"/>
                    <a:pt x="1510" y="1009"/>
                  </a:cubicBezTo>
                  <a:cubicBezTo>
                    <a:pt x="1625" y="824"/>
                    <a:pt x="1555" y="577"/>
                    <a:pt x="1369" y="462"/>
                  </a:cubicBezTo>
                  <a:lnTo>
                    <a:pt x="668" y="52"/>
                  </a:lnTo>
                  <a:cubicBezTo>
                    <a:pt x="602" y="17"/>
                    <a:pt x="531" y="0"/>
                    <a:pt x="4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7" name="Google Shape;827;p35"/>
            <p:cNvSpPr/>
            <p:nvPr/>
          </p:nvSpPr>
          <p:spPr>
            <a:xfrm>
              <a:off x="625550" y="1737140"/>
              <a:ext cx="40625" cy="30350"/>
            </a:xfrm>
            <a:custGeom>
              <a:avLst/>
              <a:gdLst/>
              <a:ahLst/>
              <a:cxnLst/>
              <a:rect l="l" t="t" r="r" b="b"/>
              <a:pathLst>
                <a:path w="1625" h="1214" extrusionOk="0">
                  <a:moveTo>
                    <a:pt x="1168" y="1"/>
                  </a:moveTo>
                  <a:cubicBezTo>
                    <a:pt x="1098" y="1"/>
                    <a:pt x="1026" y="19"/>
                    <a:pt x="960" y="59"/>
                  </a:cubicBezTo>
                  <a:lnTo>
                    <a:pt x="259" y="454"/>
                  </a:lnTo>
                  <a:cubicBezTo>
                    <a:pt x="71" y="572"/>
                    <a:pt x="0" y="816"/>
                    <a:pt x="118" y="1015"/>
                  </a:cubicBezTo>
                  <a:cubicBezTo>
                    <a:pt x="187" y="1140"/>
                    <a:pt x="320" y="1213"/>
                    <a:pt x="459" y="1213"/>
                  </a:cubicBezTo>
                  <a:cubicBezTo>
                    <a:pt x="530" y="1213"/>
                    <a:pt x="601" y="1195"/>
                    <a:pt x="668" y="1155"/>
                  </a:cubicBezTo>
                  <a:lnTo>
                    <a:pt x="1369" y="760"/>
                  </a:lnTo>
                  <a:cubicBezTo>
                    <a:pt x="1555" y="642"/>
                    <a:pt x="1625" y="395"/>
                    <a:pt x="1510" y="199"/>
                  </a:cubicBezTo>
                  <a:cubicBezTo>
                    <a:pt x="1439" y="74"/>
                    <a:pt x="1307" y="1"/>
                    <a:pt x="116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828" name="Google Shape;828;p35"/>
            <p:cNvSpPr/>
            <p:nvPr/>
          </p:nvSpPr>
          <p:spPr>
            <a:xfrm>
              <a:off x="583200" y="1625465"/>
              <a:ext cx="345125" cy="345425"/>
            </a:xfrm>
            <a:custGeom>
              <a:avLst/>
              <a:gdLst/>
              <a:ahLst/>
              <a:cxnLst/>
              <a:rect l="l" t="t" r="r" b="b"/>
              <a:pathLst>
                <a:path w="13805" h="13817" extrusionOk="0">
                  <a:moveTo>
                    <a:pt x="6895" y="820"/>
                  </a:moveTo>
                  <a:cubicBezTo>
                    <a:pt x="8172" y="820"/>
                    <a:pt x="9199" y="1847"/>
                    <a:pt x="9199" y="3109"/>
                  </a:cubicBezTo>
                  <a:cubicBezTo>
                    <a:pt x="9199" y="3799"/>
                    <a:pt x="8896" y="4441"/>
                    <a:pt x="8357" y="4876"/>
                  </a:cubicBezTo>
                  <a:cubicBezTo>
                    <a:pt x="8018" y="5168"/>
                    <a:pt x="7785" y="5541"/>
                    <a:pt x="7715" y="5939"/>
                  </a:cubicBezTo>
                  <a:lnTo>
                    <a:pt x="7305" y="5939"/>
                  </a:lnTo>
                  <a:lnTo>
                    <a:pt x="7305" y="3824"/>
                  </a:lnTo>
                  <a:lnTo>
                    <a:pt x="7995" y="3134"/>
                  </a:lnTo>
                  <a:cubicBezTo>
                    <a:pt x="8135" y="2994"/>
                    <a:pt x="8158" y="2758"/>
                    <a:pt x="8032" y="2596"/>
                  </a:cubicBezTo>
                  <a:cubicBezTo>
                    <a:pt x="7950" y="2490"/>
                    <a:pt x="7833" y="2437"/>
                    <a:pt x="7715" y="2437"/>
                  </a:cubicBezTo>
                  <a:cubicBezTo>
                    <a:pt x="7610" y="2437"/>
                    <a:pt x="7505" y="2479"/>
                    <a:pt x="7423" y="2562"/>
                  </a:cubicBezTo>
                  <a:lnTo>
                    <a:pt x="6895" y="3075"/>
                  </a:lnTo>
                  <a:lnTo>
                    <a:pt x="6382" y="2562"/>
                  </a:lnTo>
                  <a:cubicBezTo>
                    <a:pt x="6300" y="2479"/>
                    <a:pt x="6195" y="2437"/>
                    <a:pt x="6090" y="2437"/>
                  </a:cubicBezTo>
                  <a:cubicBezTo>
                    <a:pt x="5972" y="2437"/>
                    <a:pt x="5855" y="2490"/>
                    <a:pt x="5773" y="2596"/>
                  </a:cubicBezTo>
                  <a:cubicBezTo>
                    <a:pt x="5647" y="2758"/>
                    <a:pt x="5670" y="2994"/>
                    <a:pt x="5810" y="3134"/>
                  </a:cubicBezTo>
                  <a:lnTo>
                    <a:pt x="6500" y="3824"/>
                  </a:lnTo>
                  <a:lnTo>
                    <a:pt x="6500" y="5939"/>
                  </a:lnTo>
                  <a:lnTo>
                    <a:pt x="6090" y="5939"/>
                  </a:lnTo>
                  <a:cubicBezTo>
                    <a:pt x="6020" y="5541"/>
                    <a:pt x="5787" y="5168"/>
                    <a:pt x="5448" y="4876"/>
                  </a:cubicBezTo>
                  <a:cubicBezTo>
                    <a:pt x="4909" y="4441"/>
                    <a:pt x="4606" y="3799"/>
                    <a:pt x="4606" y="3109"/>
                  </a:cubicBezTo>
                  <a:cubicBezTo>
                    <a:pt x="4606" y="1847"/>
                    <a:pt x="5633" y="820"/>
                    <a:pt x="6895" y="820"/>
                  </a:cubicBezTo>
                  <a:close/>
                  <a:moveTo>
                    <a:pt x="7681" y="6756"/>
                  </a:moveTo>
                  <a:lnTo>
                    <a:pt x="7681" y="7424"/>
                  </a:lnTo>
                  <a:cubicBezTo>
                    <a:pt x="7681" y="7505"/>
                    <a:pt x="7622" y="7564"/>
                    <a:pt x="7552" y="7564"/>
                  </a:cubicBezTo>
                  <a:lnTo>
                    <a:pt x="6253" y="7564"/>
                  </a:lnTo>
                  <a:cubicBezTo>
                    <a:pt x="6183" y="7564"/>
                    <a:pt x="6124" y="7505"/>
                    <a:pt x="6124" y="7424"/>
                  </a:cubicBezTo>
                  <a:lnTo>
                    <a:pt x="6124" y="6756"/>
                  </a:lnTo>
                  <a:close/>
                  <a:moveTo>
                    <a:pt x="2561" y="8383"/>
                  </a:moveTo>
                  <a:cubicBezTo>
                    <a:pt x="3004" y="8383"/>
                    <a:pt x="3366" y="8745"/>
                    <a:pt x="3366" y="9188"/>
                  </a:cubicBezTo>
                  <a:cubicBezTo>
                    <a:pt x="3366" y="9631"/>
                    <a:pt x="3004" y="9996"/>
                    <a:pt x="2561" y="9996"/>
                  </a:cubicBezTo>
                  <a:cubicBezTo>
                    <a:pt x="2115" y="9996"/>
                    <a:pt x="1753" y="9631"/>
                    <a:pt x="1753" y="9188"/>
                  </a:cubicBezTo>
                  <a:cubicBezTo>
                    <a:pt x="1753" y="8745"/>
                    <a:pt x="2115" y="8383"/>
                    <a:pt x="2561" y="8383"/>
                  </a:cubicBezTo>
                  <a:close/>
                  <a:moveTo>
                    <a:pt x="11244" y="8383"/>
                  </a:moveTo>
                  <a:cubicBezTo>
                    <a:pt x="11690" y="8383"/>
                    <a:pt x="12052" y="8745"/>
                    <a:pt x="12052" y="9188"/>
                  </a:cubicBezTo>
                  <a:cubicBezTo>
                    <a:pt x="12052" y="9631"/>
                    <a:pt x="11690" y="9996"/>
                    <a:pt x="11244" y="9996"/>
                  </a:cubicBezTo>
                  <a:cubicBezTo>
                    <a:pt x="10800" y="9996"/>
                    <a:pt x="10439" y="9631"/>
                    <a:pt x="10439" y="9188"/>
                  </a:cubicBezTo>
                  <a:cubicBezTo>
                    <a:pt x="10439" y="8745"/>
                    <a:pt x="10800" y="8383"/>
                    <a:pt x="11244" y="8383"/>
                  </a:cubicBezTo>
                  <a:close/>
                  <a:moveTo>
                    <a:pt x="6500" y="8369"/>
                  </a:moveTo>
                  <a:lnTo>
                    <a:pt x="6500" y="9830"/>
                  </a:lnTo>
                  <a:cubicBezTo>
                    <a:pt x="6500" y="10812"/>
                    <a:pt x="5703" y="11609"/>
                    <a:pt x="4721" y="11609"/>
                  </a:cubicBezTo>
                  <a:cubicBezTo>
                    <a:pt x="4500" y="11609"/>
                    <a:pt x="4315" y="11783"/>
                    <a:pt x="4315" y="12005"/>
                  </a:cubicBezTo>
                  <a:lnTo>
                    <a:pt x="4315" y="13012"/>
                  </a:lnTo>
                  <a:lnTo>
                    <a:pt x="808" y="13012"/>
                  </a:lnTo>
                  <a:lnTo>
                    <a:pt x="808" y="12005"/>
                  </a:lnTo>
                  <a:cubicBezTo>
                    <a:pt x="808" y="11340"/>
                    <a:pt x="1355" y="10801"/>
                    <a:pt x="2023" y="10801"/>
                  </a:cubicBezTo>
                  <a:lnTo>
                    <a:pt x="4721" y="10801"/>
                  </a:lnTo>
                  <a:cubicBezTo>
                    <a:pt x="5260" y="10801"/>
                    <a:pt x="5692" y="10358"/>
                    <a:pt x="5692" y="9830"/>
                  </a:cubicBezTo>
                  <a:lnTo>
                    <a:pt x="5692" y="8778"/>
                  </a:lnTo>
                  <a:cubicBezTo>
                    <a:pt x="5692" y="8557"/>
                    <a:pt x="5869" y="8369"/>
                    <a:pt x="6090" y="8369"/>
                  </a:cubicBezTo>
                  <a:close/>
                  <a:moveTo>
                    <a:pt x="7715" y="8369"/>
                  </a:moveTo>
                  <a:cubicBezTo>
                    <a:pt x="7936" y="8369"/>
                    <a:pt x="8113" y="8557"/>
                    <a:pt x="8113" y="8778"/>
                  </a:cubicBezTo>
                  <a:lnTo>
                    <a:pt x="8113" y="9830"/>
                  </a:lnTo>
                  <a:cubicBezTo>
                    <a:pt x="8113" y="10358"/>
                    <a:pt x="8545" y="10801"/>
                    <a:pt x="9084" y="10801"/>
                  </a:cubicBezTo>
                  <a:lnTo>
                    <a:pt x="11782" y="10801"/>
                  </a:lnTo>
                  <a:cubicBezTo>
                    <a:pt x="12450" y="10801"/>
                    <a:pt x="12997" y="11340"/>
                    <a:pt x="12997" y="12005"/>
                  </a:cubicBezTo>
                  <a:lnTo>
                    <a:pt x="12997" y="13012"/>
                  </a:lnTo>
                  <a:lnTo>
                    <a:pt x="9490" y="13012"/>
                  </a:lnTo>
                  <a:lnTo>
                    <a:pt x="9490" y="12005"/>
                  </a:lnTo>
                  <a:cubicBezTo>
                    <a:pt x="9490" y="11783"/>
                    <a:pt x="9305" y="11609"/>
                    <a:pt x="9084" y="11609"/>
                  </a:cubicBezTo>
                  <a:cubicBezTo>
                    <a:pt x="8102" y="11609"/>
                    <a:pt x="7305" y="10812"/>
                    <a:pt x="7305" y="9830"/>
                  </a:cubicBezTo>
                  <a:lnTo>
                    <a:pt x="7305" y="8369"/>
                  </a:lnTo>
                  <a:close/>
                  <a:moveTo>
                    <a:pt x="6895" y="1"/>
                  </a:moveTo>
                  <a:cubicBezTo>
                    <a:pt x="5190" y="1"/>
                    <a:pt x="3787" y="1403"/>
                    <a:pt x="3787" y="3123"/>
                  </a:cubicBezTo>
                  <a:cubicBezTo>
                    <a:pt x="3787" y="4057"/>
                    <a:pt x="4197" y="4921"/>
                    <a:pt x="4921" y="5519"/>
                  </a:cubicBezTo>
                  <a:cubicBezTo>
                    <a:pt x="5167" y="5729"/>
                    <a:pt x="5308" y="6010"/>
                    <a:pt x="5308" y="6290"/>
                  </a:cubicBezTo>
                  <a:lnTo>
                    <a:pt x="5308" y="7446"/>
                  </a:lnTo>
                  <a:cubicBezTo>
                    <a:pt x="5308" y="7575"/>
                    <a:pt x="5341" y="7693"/>
                    <a:pt x="5378" y="7797"/>
                  </a:cubicBezTo>
                  <a:cubicBezTo>
                    <a:pt x="5072" y="8018"/>
                    <a:pt x="4876" y="8369"/>
                    <a:pt x="4876" y="8767"/>
                  </a:cubicBezTo>
                  <a:lnTo>
                    <a:pt x="4876" y="9830"/>
                  </a:lnTo>
                  <a:cubicBezTo>
                    <a:pt x="4876" y="9912"/>
                    <a:pt x="4806" y="9982"/>
                    <a:pt x="4721" y="9982"/>
                  </a:cubicBezTo>
                  <a:lnTo>
                    <a:pt x="3964" y="9982"/>
                  </a:lnTo>
                  <a:cubicBezTo>
                    <a:pt x="4115" y="9727"/>
                    <a:pt x="4197" y="9435"/>
                    <a:pt x="4174" y="9107"/>
                  </a:cubicBezTo>
                  <a:cubicBezTo>
                    <a:pt x="4138" y="8276"/>
                    <a:pt x="3473" y="7597"/>
                    <a:pt x="2643" y="7564"/>
                  </a:cubicBezTo>
                  <a:cubicBezTo>
                    <a:pt x="2614" y="7562"/>
                    <a:pt x="2586" y="7562"/>
                    <a:pt x="2558" y="7562"/>
                  </a:cubicBezTo>
                  <a:cubicBezTo>
                    <a:pt x="1660" y="7562"/>
                    <a:pt x="948" y="8293"/>
                    <a:pt x="948" y="9177"/>
                  </a:cubicBezTo>
                  <a:cubicBezTo>
                    <a:pt x="948" y="9539"/>
                    <a:pt x="1063" y="9867"/>
                    <a:pt x="1262" y="10136"/>
                  </a:cubicBezTo>
                  <a:cubicBezTo>
                    <a:pt x="527" y="10439"/>
                    <a:pt x="0" y="11163"/>
                    <a:pt x="0" y="12005"/>
                  </a:cubicBezTo>
                  <a:lnTo>
                    <a:pt x="0" y="13407"/>
                  </a:lnTo>
                  <a:cubicBezTo>
                    <a:pt x="0" y="13629"/>
                    <a:pt x="177" y="13817"/>
                    <a:pt x="410" y="13817"/>
                  </a:cubicBezTo>
                  <a:lnTo>
                    <a:pt x="4721" y="13817"/>
                  </a:lnTo>
                  <a:cubicBezTo>
                    <a:pt x="4946" y="13817"/>
                    <a:pt x="5120" y="13629"/>
                    <a:pt x="5120" y="13407"/>
                  </a:cubicBezTo>
                  <a:lnTo>
                    <a:pt x="5120" y="12380"/>
                  </a:lnTo>
                  <a:cubicBezTo>
                    <a:pt x="5869" y="12263"/>
                    <a:pt x="6511" y="11831"/>
                    <a:pt x="6895" y="11211"/>
                  </a:cubicBezTo>
                  <a:cubicBezTo>
                    <a:pt x="7294" y="11831"/>
                    <a:pt x="7936" y="12263"/>
                    <a:pt x="8685" y="12380"/>
                  </a:cubicBezTo>
                  <a:lnTo>
                    <a:pt x="8685" y="13407"/>
                  </a:lnTo>
                  <a:cubicBezTo>
                    <a:pt x="8685" y="13629"/>
                    <a:pt x="8859" y="13817"/>
                    <a:pt x="9084" y="13817"/>
                  </a:cubicBezTo>
                  <a:lnTo>
                    <a:pt x="13395" y="13817"/>
                  </a:lnTo>
                  <a:cubicBezTo>
                    <a:pt x="13617" y="13817"/>
                    <a:pt x="13805" y="13629"/>
                    <a:pt x="13805" y="13407"/>
                  </a:cubicBezTo>
                  <a:lnTo>
                    <a:pt x="13805" y="12005"/>
                  </a:lnTo>
                  <a:cubicBezTo>
                    <a:pt x="13805" y="11163"/>
                    <a:pt x="13278" y="10439"/>
                    <a:pt x="12543" y="10136"/>
                  </a:cubicBezTo>
                  <a:cubicBezTo>
                    <a:pt x="12764" y="9842"/>
                    <a:pt x="12882" y="9480"/>
                    <a:pt x="12857" y="9095"/>
                  </a:cubicBezTo>
                  <a:cubicBezTo>
                    <a:pt x="12812" y="8254"/>
                    <a:pt x="12111" y="7575"/>
                    <a:pt x="11269" y="7564"/>
                  </a:cubicBezTo>
                  <a:cubicBezTo>
                    <a:pt x="11262" y="7564"/>
                    <a:pt x="11255" y="7564"/>
                    <a:pt x="11248" y="7564"/>
                  </a:cubicBezTo>
                  <a:cubicBezTo>
                    <a:pt x="10357" y="7564"/>
                    <a:pt x="9619" y="8283"/>
                    <a:pt x="9619" y="9177"/>
                  </a:cubicBezTo>
                  <a:cubicBezTo>
                    <a:pt x="9619" y="9469"/>
                    <a:pt x="9701" y="9749"/>
                    <a:pt x="9841" y="9982"/>
                  </a:cubicBezTo>
                  <a:lnTo>
                    <a:pt x="9084" y="9982"/>
                  </a:lnTo>
                  <a:cubicBezTo>
                    <a:pt x="8999" y="9982"/>
                    <a:pt x="8918" y="9912"/>
                    <a:pt x="8918" y="9830"/>
                  </a:cubicBezTo>
                  <a:lnTo>
                    <a:pt x="8918" y="8778"/>
                  </a:lnTo>
                  <a:cubicBezTo>
                    <a:pt x="8918" y="8369"/>
                    <a:pt x="8733" y="8007"/>
                    <a:pt x="8427" y="7785"/>
                  </a:cubicBezTo>
                  <a:cubicBezTo>
                    <a:pt x="8464" y="7682"/>
                    <a:pt x="8497" y="7553"/>
                    <a:pt x="8497" y="7424"/>
                  </a:cubicBezTo>
                  <a:lnTo>
                    <a:pt x="8497" y="6290"/>
                  </a:lnTo>
                  <a:cubicBezTo>
                    <a:pt x="8497" y="6010"/>
                    <a:pt x="8638" y="5729"/>
                    <a:pt x="8884" y="5519"/>
                  </a:cubicBezTo>
                  <a:cubicBezTo>
                    <a:pt x="9608" y="4921"/>
                    <a:pt x="10018" y="4057"/>
                    <a:pt x="10018" y="3123"/>
                  </a:cubicBezTo>
                  <a:cubicBezTo>
                    <a:pt x="10018" y="1403"/>
                    <a:pt x="8615" y="1"/>
                    <a:pt x="6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42" name="Google Shape;1474;p48"/>
          <p:cNvSpPr/>
          <p:nvPr/>
        </p:nvSpPr>
        <p:spPr>
          <a:xfrm>
            <a:off x="583200" y="2818853"/>
            <a:ext cx="345150" cy="345150"/>
          </a:xfrm>
          <a:custGeom>
            <a:avLst/>
            <a:gdLst/>
            <a:ahLst/>
            <a:cxnLst/>
            <a:rect l="l" t="t" r="r" b="b"/>
            <a:pathLst>
              <a:path w="13806" h="13806" extrusionOk="0">
                <a:moveTo>
                  <a:pt x="2023" y="808"/>
                </a:moveTo>
                <a:cubicBezTo>
                  <a:pt x="2688" y="808"/>
                  <a:pt x="3238" y="1358"/>
                  <a:pt x="3238" y="2023"/>
                </a:cubicBezTo>
                <a:cubicBezTo>
                  <a:pt x="3238" y="2691"/>
                  <a:pt x="2688" y="3238"/>
                  <a:pt x="2023" y="3238"/>
                </a:cubicBezTo>
                <a:cubicBezTo>
                  <a:pt x="1355" y="3238"/>
                  <a:pt x="808" y="2691"/>
                  <a:pt x="808" y="2023"/>
                </a:cubicBezTo>
                <a:cubicBezTo>
                  <a:pt x="808" y="1358"/>
                  <a:pt x="1355" y="808"/>
                  <a:pt x="2023" y="808"/>
                </a:cubicBezTo>
                <a:close/>
                <a:moveTo>
                  <a:pt x="11783" y="808"/>
                </a:moveTo>
                <a:cubicBezTo>
                  <a:pt x="12450" y="808"/>
                  <a:pt x="12997" y="1358"/>
                  <a:pt x="12997" y="2023"/>
                </a:cubicBezTo>
                <a:cubicBezTo>
                  <a:pt x="12997" y="2691"/>
                  <a:pt x="12450" y="3238"/>
                  <a:pt x="11783" y="3238"/>
                </a:cubicBezTo>
                <a:cubicBezTo>
                  <a:pt x="11118" y="3238"/>
                  <a:pt x="10568" y="2691"/>
                  <a:pt x="10568" y="2023"/>
                </a:cubicBezTo>
                <a:cubicBezTo>
                  <a:pt x="10568" y="1358"/>
                  <a:pt x="11118" y="808"/>
                  <a:pt x="11783" y="808"/>
                </a:cubicBezTo>
                <a:close/>
                <a:moveTo>
                  <a:pt x="6896" y="5681"/>
                </a:moveTo>
                <a:cubicBezTo>
                  <a:pt x="7353" y="5681"/>
                  <a:pt x="7715" y="6043"/>
                  <a:pt x="7715" y="6500"/>
                </a:cubicBezTo>
                <a:cubicBezTo>
                  <a:pt x="7715" y="6944"/>
                  <a:pt x="7353" y="7305"/>
                  <a:pt x="6896" y="7305"/>
                </a:cubicBezTo>
                <a:cubicBezTo>
                  <a:pt x="6452" y="7305"/>
                  <a:pt x="6091" y="6944"/>
                  <a:pt x="6091" y="6500"/>
                </a:cubicBezTo>
                <a:cubicBezTo>
                  <a:pt x="6091" y="6043"/>
                  <a:pt x="6452" y="5681"/>
                  <a:pt x="6896" y="5681"/>
                </a:cubicBezTo>
                <a:close/>
                <a:moveTo>
                  <a:pt x="6896" y="4068"/>
                </a:moveTo>
                <a:cubicBezTo>
                  <a:pt x="8464" y="4068"/>
                  <a:pt x="9737" y="5342"/>
                  <a:pt x="9737" y="6899"/>
                </a:cubicBezTo>
                <a:cubicBezTo>
                  <a:pt x="9737" y="7471"/>
                  <a:pt x="9561" y="8007"/>
                  <a:pt x="9269" y="8453"/>
                </a:cubicBezTo>
                <a:cubicBezTo>
                  <a:pt x="9059" y="7996"/>
                  <a:pt x="8674" y="7634"/>
                  <a:pt x="8206" y="7446"/>
                </a:cubicBezTo>
                <a:cubicBezTo>
                  <a:pt x="8405" y="7179"/>
                  <a:pt x="8523" y="6851"/>
                  <a:pt x="8523" y="6500"/>
                </a:cubicBezTo>
                <a:cubicBezTo>
                  <a:pt x="8523" y="5600"/>
                  <a:pt x="7796" y="4876"/>
                  <a:pt x="6896" y="4876"/>
                </a:cubicBezTo>
                <a:cubicBezTo>
                  <a:pt x="6009" y="4876"/>
                  <a:pt x="5283" y="5600"/>
                  <a:pt x="5283" y="6500"/>
                </a:cubicBezTo>
                <a:cubicBezTo>
                  <a:pt x="5283" y="6851"/>
                  <a:pt x="5400" y="7179"/>
                  <a:pt x="5600" y="7446"/>
                </a:cubicBezTo>
                <a:cubicBezTo>
                  <a:pt x="5131" y="7634"/>
                  <a:pt x="4747" y="7996"/>
                  <a:pt x="4536" y="8453"/>
                </a:cubicBezTo>
                <a:cubicBezTo>
                  <a:pt x="4245" y="8007"/>
                  <a:pt x="4068" y="7471"/>
                  <a:pt x="4068" y="6899"/>
                </a:cubicBezTo>
                <a:cubicBezTo>
                  <a:pt x="4068" y="5342"/>
                  <a:pt x="5342" y="4068"/>
                  <a:pt x="6896" y="4068"/>
                </a:cubicBezTo>
                <a:close/>
                <a:moveTo>
                  <a:pt x="7457" y="8113"/>
                </a:moveTo>
                <a:cubicBezTo>
                  <a:pt x="8054" y="8113"/>
                  <a:pt x="8556" y="8557"/>
                  <a:pt x="8638" y="9129"/>
                </a:cubicBezTo>
                <a:cubicBezTo>
                  <a:pt x="8158" y="9505"/>
                  <a:pt x="7552" y="9726"/>
                  <a:pt x="6896" y="9726"/>
                </a:cubicBezTo>
                <a:cubicBezTo>
                  <a:pt x="6242" y="9726"/>
                  <a:pt x="5647" y="9505"/>
                  <a:pt x="5168" y="9129"/>
                </a:cubicBezTo>
                <a:cubicBezTo>
                  <a:pt x="5249" y="8557"/>
                  <a:pt x="5740" y="8113"/>
                  <a:pt x="6349" y="8113"/>
                </a:cubicBezTo>
                <a:close/>
                <a:moveTo>
                  <a:pt x="2023" y="10568"/>
                </a:moveTo>
                <a:cubicBezTo>
                  <a:pt x="2688" y="10568"/>
                  <a:pt x="3238" y="11107"/>
                  <a:pt x="3238" y="11783"/>
                </a:cubicBezTo>
                <a:cubicBezTo>
                  <a:pt x="3238" y="12450"/>
                  <a:pt x="2688" y="13000"/>
                  <a:pt x="2023" y="13000"/>
                </a:cubicBezTo>
                <a:cubicBezTo>
                  <a:pt x="1355" y="13000"/>
                  <a:pt x="808" y="12450"/>
                  <a:pt x="808" y="11783"/>
                </a:cubicBezTo>
                <a:cubicBezTo>
                  <a:pt x="808" y="11107"/>
                  <a:pt x="1355" y="10568"/>
                  <a:pt x="2023" y="10568"/>
                </a:cubicBezTo>
                <a:close/>
                <a:moveTo>
                  <a:pt x="11783" y="10568"/>
                </a:moveTo>
                <a:cubicBezTo>
                  <a:pt x="12450" y="10568"/>
                  <a:pt x="12997" y="11107"/>
                  <a:pt x="12997" y="11783"/>
                </a:cubicBezTo>
                <a:cubicBezTo>
                  <a:pt x="12997" y="12450"/>
                  <a:pt x="12450" y="13000"/>
                  <a:pt x="11783" y="13000"/>
                </a:cubicBezTo>
                <a:cubicBezTo>
                  <a:pt x="11118" y="13000"/>
                  <a:pt x="10568" y="12450"/>
                  <a:pt x="10568" y="11783"/>
                </a:cubicBezTo>
                <a:cubicBezTo>
                  <a:pt x="10568" y="11107"/>
                  <a:pt x="11118" y="10568"/>
                  <a:pt x="11783" y="10568"/>
                </a:cubicBezTo>
                <a:close/>
                <a:moveTo>
                  <a:pt x="2023" y="0"/>
                </a:moveTo>
                <a:cubicBezTo>
                  <a:pt x="912" y="0"/>
                  <a:pt x="0" y="901"/>
                  <a:pt x="0" y="2023"/>
                </a:cubicBezTo>
                <a:cubicBezTo>
                  <a:pt x="0" y="3134"/>
                  <a:pt x="912" y="4046"/>
                  <a:pt x="2023" y="4046"/>
                </a:cubicBezTo>
                <a:cubicBezTo>
                  <a:pt x="2432" y="4046"/>
                  <a:pt x="2817" y="3917"/>
                  <a:pt x="3134" y="3706"/>
                </a:cubicBezTo>
                <a:lnTo>
                  <a:pt x="4057" y="4629"/>
                </a:lnTo>
                <a:cubicBezTo>
                  <a:pt x="3566" y="5249"/>
                  <a:pt x="3263" y="6043"/>
                  <a:pt x="3263" y="6899"/>
                </a:cubicBezTo>
                <a:cubicBezTo>
                  <a:pt x="3263" y="7763"/>
                  <a:pt x="3566" y="8545"/>
                  <a:pt x="4057" y="9165"/>
                </a:cubicBezTo>
                <a:lnTo>
                  <a:pt x="3134" y="10088"/>
                </a:lnTo>
                <a:cubicBezTo>
                  <a:pt x="2817" y="9878"/>
                  <a:pt x="2432" y="9760"/>
                  <a:pt x="2023" y="9760"/>
                </a:cubicBezTo>
                <a:cubicBezTo>
                  <a:pt x="912" y="9760"/>
                  <a:pt x="0" y="10661"/>
                  <a:pt x="0" y="11783"/>
                </a:cubicBezTo>
                <a:cubicBezTo>
                  <a:pt x="0" y="12894"/>
                  <a:pt x="912" y="13805"/>
                  <a:pt x="2023" y="13805"/>
                </a:cubicBezTo>
                <a:cubicBezTo>
                  <a:pt x="3134" y="13805"/>
                  <a:pt x="4045" y="12894"/>
                  <a:pt x="4045" y="11783"/>
                </a:cubicBezTo>
                <a:cubicBezTo>
                  <a:pt x="4045" y="11373"/>
                  <a:pt x="3916" y="10989"/>
                  <a:pt x="3706" y="10661"/>
                </a:cubicBezTo>
                <a:lnTo>
                  <a:pt x="4629" y="9738"/>
                </a:lnTo>
                <a:cubicBezTo>
                  <a:pt x="5249" y="10240"/>
                  <a:pt x="6043" y="10546"/>
                  <a:pt x="6896" y="10546"/>
                </a:cubicBezTo>
                <a:cubicBezTo>
                  <a:pt x="7763" y="10546"/>
                  <a:pt x="8545" y="10240"/>
                  <a:pt x="9176" y="9738"/>
                </a:cubicBezTo>
                <a:lnTo>
                  <a:pt x="10099" y="10661"/>
                </a:lnTo>
                <a:cubicBezTo>
                  <a:pt x="9878" y="10989"/>
                  <a:pt x="9760" y="11373"/>
                  <a:pt x="9760" y="11783"/>
                </a:cubicBezTo>
                <a:cubicBezTo>
                  <a:pt x="9760" y="12894"/>
                  <a:pt x="10660" y="13805"/>
                  <a:pt x="11783" y="13805"/>
                </a:cubicBezTo>
                <a:cubicBezTo>
                  <a:pt x="12893" y="13805"/>
                  <a:pt x="13805" y="12894"/>
                  <a:pt x="13805" y="11783"/>
                </a:cubicBezTo>
                <a:cubicBezTo>
                  <a:pt x="13805" y="10661"/>
                  <a:pt x="12893" y="9760"/>
                  <a:pt x="11783" y="9760"/>
                </a:cubicBezTo>
                <a:cubicBezTo>
                  <a:pt x="11373" y="9760"/>
                  <a:pt x="10989" y="9878"/>
                  <a:pt x="10672" y="10088"/>
                </a:cubicBezTo>
                <a:lnTo>
                  <a:pt x="9749" y="9165"/>
                </a:lnTo>
                <a:cubicBezTo>
                  <a:pt x="10240" y="8545"/>
                  <a:pt x="10543" y="7763"/>
                  <a:pt x="10543" y="6899"/>
                </a:cubicBezTo>
                <a:cubicBezTo>
                  <a:pt x="10543" y="6043"/>
                  <a:pt x="10240" y="5249"/>
                  <a:pt x="9749" y="4629"/>
                </a:cubicBezTo>
                <a:lnTo>
                  <a:pt x="10672" y="3706"/>
                </a:lnTo>
                <a:cubicBezTo>
                  <a:pt x="10989" y="3917"/>
                  <a:pt x="11373" y="4046"/>
                  <a:pt x="11783" y="4046"/>
                </a:cubicBezTo>
                <a:cubicBezTo>
                  <a:pt x="12893" y="4046"/>
                  <a:pt x="13805" y="3134"/>
                  <a:pt x="13805" y="2023"/>
                </a:cubicBezTo>
                <a:cubicBezTo>
                  <a:pt x="13805" y="901"/>
                  <a:pt x="12893" y="0"/>
                  <a:pt x="11783" y="0"/>
                </a:cubicBezTo>
                <a:cubicBezTo>
                  <a:pt x="10660" y="0"/>
                  <a:pt x="9760" y="901"/>
                  <a:pt x="9760" y="2023"/>
                </a:cubicBezTo>
                <a:cubicBezTo>
                  <a:pt x="9760" y="2433"/>
                  <a:pt x="9878" y="2817"/>
                  <a:pt x="10099" y="3134"/>
                </a:cubicBezTo>
                <a:lnTo>
                  <a:pt x="9176" y="4057"/>
                </a:lnTo>
                <a:cubicBezTo>
                  <a:pt x="8545" y="3555"/>
                  <a:pt x="7763" y="3263"/>
                  <a:pt x="6896" y="3263"/>
                </a:cubicBezTo>
                <a:cubicBezTo>
                  <a:pt x="6043" y="3263"/>
                  <a:pt x="5249" y="3555"/>
                  <a:pt x="4629" y="4057"/>
                </a:cubicBezTo>
                <a:lnTo>
                  <a:pt x="3706" y="3134"/>
                </a:lnTo>
                <a:cubicBezTo>
                  <a:pt x="3916" y="2817"/>
                  <a:pt x="4045" y="2433"/>
                  <a:pt x="4045" y="2023"/>
                </a:cubicBezTo>
                <a:cubicBezTo>
                  <a:pt x="4045" y="901"/>
                  <a:pt x="3134" y="0"/>
                  <a:pt x="20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nvGrpSpPr>
          <p:cNvPr id="43" name="Google Shape;1365;p48"/>
          <p:cNvGrpSpPr/>
          <p:nvPr/>
        </p:nvGrpSpPr>
        <p:grpSpPr>
          <a:xfrm>
            <a:off x="583200" y="3883910"/>
            <a:ext cx="346625" cy="345150"/>
            <a:chOff x="2502463" y="3243975"/>
            <a:chExt cx="346625" cy="345150"/>
          </a:xfrm>
        </p:grpSpPr>
        <p:sp>
          <p:nvSpPr>
            <p:cNvPr id="44" name="Google Shape;1366;p48"/>
            <p:cNvSpPr/>
            <p:nvPr/>
          </p:nvSpPr>
          <p:spPr>
            <a:xfrm>
              <a:off x="2543063" y="3339150"/>
              <a:ext cx="128025" cy="154925"/>
            </a:xfrm>
            <a:custGeom>
              <a:avLst/>
              <a:gdLst/>
              <a:ahLst/>
              <a:cxnLst/>
              <a:rect l="l" t="t" r="r" b="b"/>
              <a:pathLst>
                <a:path w="5121" h="6197" extrusionOk="0">
                  <a:moveTo>
                    <a:pt x="2551" y="881"/>
                  </a:moveTo>
                  <a:lnTo>
                    <a:pt x="3953" y="1756"/>
                  </a:lnTo>
                  <a:lnTo>
                    <a:pt x="2551" y="2620"/>
                  </a:lnTo>
                  <a:lnTo>
                    <a:pt x="1159" y="1756"/>
                  </a:lnTo>
                  <a:lnTo>
                    <a:pt x="2551" y="881"/>
                  </a:lnTo>
                  <a:close/>
                  <a:moveTo>
                    <a:pt x="809" y="2480"/>
                  </a:moveTo>
                  <a:lnTo>
                    <a:pt x="2152" y="3321"/>
                  </a:lnTo>
                  <a:lnTo>
                    <a:pt x="2152" y="5064"/>
                  </a:lnTo>
                  <a:lnTo>
                    <a:pt x="809" y="4222"/>
                  </a:lnTo>
                  <a:lnTo>
                    <a:pt x="809" y="2480"/>
                  </a:lnTo>
                  <a:close/>
                  <a:moveTo>
                    <a:pt x="4315" y="2480"/>
                  </a:moveTo>
                  <a:lnTo>
                    <a:pt x="4315" y="4222"/>
                  </a:lnTo>
                  <a:lnTo>
                    <a:pt x="2960" y="5064"/>
                  </a:lnTo>
                  <a:lnTo>
                    <a:pt x="2960" y="3321"/>
                  </a:lnTo>
                  <a:lnTo>
                    <a:pt x="4315" y="2480"/>
                  </a:lnTo>
                  <a:close/>
                  <a:moveTo>
                    <a:pt x="2560" y="1"/>
                  </a:moveTo>
                  <a:cubicBezTo>
                    <a:pt x="2486" y="1"/>
                    <a:pt x="2410" y="21"/>
                    <a:pt x="2340" y="62"/>
                  </a:cubicBezTo>
                  <a:lnTo>
                    <a:pt x="189" y="1405"/>
                  </a:lnTo>
                  <a:cubicBezTo>
                    <a:pt x="71" y="1476"/>
                    <a:pt x="1" y="1616"/>
                    <a:pt x="1" y="1756"/>
                  </a:cubicBezTo>
                  <a:lnTo>
                    <a:pt x="1" y="4444"/>
                  </a:lnTo>
                  <a:cubicBezTo>
                    <a:pt x="1" y="4584"/>
                    <a:pt x="71" y="4713"/>
                    <a:pt x="189" y="4794"/>
                  </a:cubicBezTo>
                  <a:lnTo>
                    <a:pt x="2340" y="6141"/>
                  </a:lnTo>
                  <a:cubicBezTo>
                    <a:pt x="2410" y="6174"/>
                    <a:pt x="2481" y="6197"/>
                    <a:pt x="2562" y="6197"/>
                  </a:cubicBezTo>
                  <a:cubicBezTo>
                    <a:pt x="2632" y="6197"/>
                    <a:pt x="2713" y="6174"/>
                    <a:pt x="2772" y="6141"/>
                  </a:cubicBezTo>
                  <a:lnTo>
                    <a:pt x="4935" y="4794"/>
                  </a:lnTo>
                  <a:cubicBezTo>
                    <a:pt x="5050" y="4713"/>
                    <a:pt x="5120" y="4584"/>
                    <a:pt x="5120" y="4444"/>
                  </a:cubicBezTo>
                  <a:lnTo>
                    <a:pt x="5120" y="1756"/>
                  </a:lnTo>
                  <a:cubicBezTo>
                    <a:pt x="5120" y="1616"/>
                    <a:pt x="5050" y="1476"/>
                    <a:pt x="4935" y="1405"/>
                  </a:cubicBezTo>
                  <a:lnTo>
                    <a:pt x="2772" y="62"/>
                  </a:lnTo>
                  <a:cubicBezTo>
                    <a:pt x="2708" y="21"/>
                    <a:pt x="2635" y="1"/>
                    <a:pt x="25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sp>
          <p:nvSpPr>
            <p:cNvPr id="45" name="Google Shape;1367;p48"/>
            <p:cNvSpPr/>
            <p:nvPr/>
          </p:nvSpPr>
          <p:spPr>
            <a:xfrm>
              <a:off x="2502463" y="3243975"/>
              <a:ext cx="346625" cy="345150"/>
            </a:xfrm>
            <a:custGeom>
              <a:avLst/>
              <a:gdLst/>
              <a:ahLst/>
              <a:cxnLst/>
              <a:rect l="l" t="t" r="r" b="b"/>
              <a:pathLst>
                <a:path w="13865" h="13806" extrusionOk="0">
                  <a:moveTo>
                    <a:pt x="4851" y="816"/>
                  </a:moveTo>
                  <a:lnTo>
                    <a:pt x="4851" y="1484"/>
                  </a:lnTo>
                  <a:cubicBezTo>
                    <a:pt x="4851" y="1566"/>
                    <a:pt x="4795" y="1624"/>
                    <a:pt x="4725" y="1624"/>
                  </a:cubicBezTo>
                  <a:lnTo>
                    <a:pt x="3647" y="1624"/>
                  </a:lnTo>
                  <a:cubicBezTo>
                    <a:pt x="3566" y="1624"/>
                    <a:pt x="3507" y="1566"/>
                    <a:pt x="3507" y="1484"/>
                  </a:cubicBezTo>
                  <a:lnTo>
                    <a:pt x="3507" y="816"/>
                  </a:lnTo>
                  <a:close/>
                  <a:moveTo>
                    <a:pt x="12591" y="2724"/>
                  </a:moveTo>
                  <a:cubicBezTo>
                    <a:pt x="12812" y="2724"/>
                    <a:pt x="13000" y="2909"/>
                    <a:pt x="13000" y="3131"/>
                  </a:cubicBezTo>
                  <a:cubicBezTo>
                    <a:pt x="13000" y="3355"/>
                    <a:pt x="12812" y="3540"/>
                    <a:pt x="12591" y="3540"/>
                  </a:cubicBezTo>
                  <a:cubicBezTo>
                    <a:pt x="12369" y="3540"/>
                    <a:pt x="12181" y="3355"/>
                    <a:pt x="12181" y="3131"/>
                  </a:cubicBezTo>
                  <a:cubicBezTo>
                    <a:pt x="12181" y="2909"/>
                    <a:pt x="12369" y="2724"/>
                    <a:pt x="12591" y="2724"/>
                  </a:cubicBezTo>
                  <a:close/>
                  <a:moveTo>
                    <a:pt x="12591" y="6497"/>
                  </a:moveTo>
                  <a:cubicBezTo>
                    <a:pt x="12812" y="6497"/>
                    <a:pt x="13000" y="6685"/>
                    <a:pt x="13000" y="6907"/>
                  </a:cubicBezTo>
                  <a:cubicBezTo>
                    <a:pt x="13000" y="7128"/>
                    <a:pt x="12812" y="7305"/>
                    <a:pt x="12591" y="7305"/>
                  </a:cubicBezTo>
                  <a:cubicBezTo>
                    <a:pt x="12369" y="7305"/>
                    <a:pt x="12181" y="7128"/>
                    <a:pt x="12181" y="6907"/>
                  </a:cubicBezTo>
                  <a:cubicBezTo>
                    <a:pt x="12181" y="6685"/>
                    <a:pt x="12369" y="6497"/>
                    <a:pt x="12591" y="6497"/>
                  </a:cubicBezTo>
                  <a:close/>
                  <a:moveTo>
                    <a:pt x="12591" y="10273"/>
                  </a:moveTo>
                  <a:cubicBezTo>
                    <a:pt x="12812" y="10273"/>
                    <a:pt x="13000" y="10461"/>
                    <a:pt x="13000" y="10683"/>
                  </a:cubicBezTo>
                  <a:cubicBezTo>
                    <a:pt x="13000" y="10904"/>
                    <a:pt x="12812" y="11081"/>
                    <a:pt x="12591" y="11081"/>
                  </a:cubicBezTo>
                  <a:cubicBezTo>
                    <a:pt x="12369" y="11081"/>
                    <a:pt x="12181" y="10904"/>
                    <a:pt x="12181" y="10683"/>
                  </a:cubicBezTo>
                  <a:cubicBezTo>
                    <a:pt x="12181" y="10461"/>
                    <a:pt x="12369" y="10273"/>
                    <a:pt x="12591" y="10273"/>
                  </a:cubicBezTo>
                  <a:close/>
                  <a:moveTo>
                    <a:pt x="6338" y="816"/>
                  </a:moveTo>
                  <a:cubicBezTo>
                    <a:pt x="7014" y="816"/>
                    <a:pt x="7552" y="1355"/>
                    <a:pt x="7552" y="2023"/>
                  </a:cubicBezTo>
                  <a:lnTo>
                    <a:pt x="7552" y="11115"/>
                  </a:lnTo>
                  <a:lnTo>
                    <a:pt x="808" y="11115"/>
                  </a:lnTo>
                  <a:lnTo>
                    <a:pt x="808" y="2023"/>
                  </a:lnTo>
                  <a:cubicBezTo>
                    <a:pt x="808" y="1355"/>
                    <a:pt x="1358" y="816"/>
                    <a:pt x="2023" y="816"/>
                  </a:cubicBezTo>
                  <a:lnTo>
                    <a:pt x="2702" y="816"/>
                  </a:lnTo>
                  <a:lnTo>
                    <a:pt x="2702" y="1484"/>
                  </a:lnTo>
                  <a:cubicBezTo>
                    <a:pt x="2702" y="2009"/>
                    <a:pt x="3123" y="2430"/>
                    <a:pt x="3647" y="2430"/>
                  </a:cubicBezTo>
                  <a:lnTo>
                    <a:pt x="4725" y="2430"/>
                  </a:lnTo>
                  <a:cubicBezTo>
                    <a:pt x="5249" y="2430"/>
                    <a:pt x="5670" y="2009"/>
                    <a:pt x="5670" y="1484"/>
                  </a:cubicBezTo>
                  <a:lnTo>
                    <a:pt x="5670" y="816"/>
                  </a:lnTo>
                  <a:close/>
                  <a:moveTo>
                    <a:pt x="7541" y="11923"/>
                  </a:moveTo>
                  <a:cubicBezTo>
                    <a:pt x="7471" y="12529"/>
                    <a:pt x="6955" y="12997"/>
                    <a:pt x="6338" y="12997"/>
                  </a:cubicBezTo>
                  <a:lnTo>
                    <a:pt x="2023" y="12997"/>
                  </a:lnTo>
                  <a:cubicBezTo>
                    <a:pt x="1392" y="12997"/>
                    <a:pt x="878" y="12529"/>
                    <a:pt x="820" y="11923"/>
                  </a:cubicBezTo>
                  <a:close/>
                  <a:moveTo>
                    <a:pt x="2023" y="0"/>
                  </a:moveTo>
                  <a:cubicBezTo>
                    <a:pt x="912" y="0"/>
                    <a:pt x="0" y="912"/>
                    <a:pt x="0" y="2023"/>
                  </a:cubicBezTo>
                  <a:lnTo>
                    <a:pt x="0" y="11782"/>
                  </a:lnTo>
                  <a:cubicBezTo>
                    <a:pt x="0" y="12905"/>
                    <a:pt x="912" y="13805"/>
                    <a:pt x="2023" y="13805"/>
                  </a:cubicBezTo>
                  <a:lnTo>
                    <a:pt x="6338" y="13805"/>
                  </a:lnTo>
                  <a:cubicBezTo>
                    <a:pt x="7460" y="13805"/>
                    <a:pt x="8357" y="12905"/>
                    <a:pt x="8357" y="11782"/>
                  </a:cubicBezTo>
                  <a:lnTo>
                    <a:pt x="8357" y="9199"/>
                  </a:lnTo>
                  <a:lnTo>
                    <a:pt x="11036" y="9199"/>
                  </a:lnTo>
                  <a:lnTo>
                    <a:pt x="11598" y="9981"/>
                  </a:lnTo>
                  <a:cubicBezTo>
                    <a:pt x="11443" y="10203"/>
                    <a:pt x="11362" y="10472"/>
                    <a:pt x="11387" y="10764"/>
                  </a:cubicBezTo>
                  <a:cubicBezTo>
                    <a:pt x="11421" y="11373"/>
                    <a:pt x="11934" y="11864"/>
                    <a:pt x="12543" y="11886"/>
                  </a:cubicBezTo>
                  <a:cubicBezTo>
                    <a:pt x="12564" y="11887"/>
                    <a:pt x="12585" y="11888"/>
                    <a:pt x="12607" y="11888"/>
                  </a:cubicBezTo>
                  <a:cubicBezTo>
                    <a:pt x="13268" y="11888"/>
                    <a:pt x="13805" y="11341"/>
                    <a:pt x="13805" y="10683"/>
                  </a:cubicBezTo>
                  <a:cubicBezTo>
                    <a:pt x="13805" y="10018"/>
                    <a:pt x="13267" y="9468"/>
                    <a:pt x="12591" y="9468"/>
                  </a:cubicBezTo>
                  <a:cubicBezTo>
                    <a:pt x="12484" y="9468"/>
                    <a:pt x="12369" y="9479"/>
                    <a:pt x="12262" y="9513"/>
                  </a:cubicBezTo>
                  <a:lnTo>
                    <a:pt x="11572" y="8556"/>
                  </a:lnTo>
                  <a:cubicBezTo>
                    <a:pt x="11502" y="8450"/>
                    <a:pt x="11373" y="8391"/>
                    <a:pt x="11247" y="8391"/>
                  </a:cubicBezTo>
                  <a:lnTo>
                    <a:pt x="8357" y="8391"/>
                  </a:lnTo>
                  <a:lnTo>
                    <a:pt x="8357" y="7305"/>
                  </a:lnTo>
                  <a:lnTo>
                    <a:pt x="11457" y="7305"/>
                  </a:lnTo>
                  <a:cubicBezTo>
                    <a:pt x="11623" y="7773"/>
                    <a:pt x="12066" y="8113"/>
                    <a:pt x="12582" y="8113"/>
                  </a:cubicBezTo>
                  <a:cubicBezTo>
                    <a:pt x="12608" y="8113"/>
                    <a:pt x="12634" y="8112"/>
                    <a:pt x="12661" y="8110"/>
                  </a:cubicBezTo>
                  <a:cubicBezTo>
                    <a:pt x="13281" y="8077"/>
                    <a:pt x="13783" y="7574"/>
                    <a:pt x="13805" y="6955"/>
                  </a:cubicBezTo>
                  <a:cubicBezTo>
                    <a:pt x="13842" y="6264"/>
                    <a:pt x="13281" y="5692"/>
                    <a:pt x="12591" y="5692"/>
                  </a:cubicBezTo>
                  <a:cubicBezTo>
                    <a:pt x="12063" y="5692"/>
                    <a:pt x="11620" y="6032"/>
                    <a:pt x="11457" y="6497"/>
                  </a:cubicBezTo>
                  <a:lnTo>
                    <a:pt x="8357" y="6497"/>
                  </a:lnTo>
                  <a:lnTo>
                    <a:pt x="8357" y="5423"/>
                  </a:lnTo>
                  <a:lnTo>
                    <a:pt x="11247" y="5423"/>
                  </a:lnTo>
                  <a:cubicBezTo>
                    <a:pt x="11373" y="5423"/>
                    <a:pt x="11502" y="5364"/>
                    <a:pt x="11572" y="5249"/>
                  </a:cubicBezTo>
                  <a:lnTo>
                    <a:pt x="12262" y="4301"/>
                  </a:lnTo>
                  <a:cubicBezTo>
                    <a:pt x="12369" y="4323"/>
                    <a:pt x="12484" y="4348"/>
                    <a:pt x="12591" y="4348"/>
                  </a:cubicBezTo>
                  <a:cubicBezTo>
                    <a:pt x="13292" y="4348"/>
                    <a:pt x="13864" y="3751"/>
                    <a:pt x="13805" y="3038"/>
                  </a:cubicBezTo>
                  <a:cubicBezTo>
                    <a:pt x="13758" y="2444"/>
                    <a:pt x="13281" y="1964"/>
                    <a:pt x="12683" y="1916"/>
                  </a:cubicBezTo>
                  <a:cubicBezTo>
                    <a:pt x="12655" y="1914"/>
                    <a:pt x="12628" y="1913"/>
                    <a:pt x="12600" y="1913"/>
                  </a:cubicBezTo>
                  <a:cubicBezTo>
                    <a:pt x="11936" y="1913"/>
                    <a:pt x="11387" y="2457"/>
                    <a:pt x="11387" y="3131"/>
                  </a:cubicBezTo>
                  <a:cubicBezTo>
                    <a:pt x="11387" y="3389"/>
                    <a:pt x="11469" y="3636"/>
                    <a:pt x="11598" y="3821"/>
                  </a:cubicBezTo>
                  <a:lnTo>
                    <a:pt x="11036" y="4618"/>
                  </a:lnTo>
                  <a:lnTo>
                    <a:pt x="8357" y="4618"/>
                  </a:lnTo>
                  <a:lnTo>
                    <a:pt x="8357" y="2023"/>
                  </a:lnTo>
                  <a:cubicBezTo>
                    <a:pt x="8357" y="912"/>
                    <a:pt x="7460" y="0"/>
                    <a:pt x="63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lt1"/>
                </a:solidFill>
              </a:endParaRPr>
            </a:p>
          </p:txBody>
        </p:sp>
      </p:grpSp>
      <p:sp>
        <p:nvSpPr>
          <p:cNvPr id="22" name="Google Shape;798;p35"/>
          <p:cNvSpPr txBox="1">
            <a:spLocks noGrp="1"/>
          </p:cNvSpPr>
          <p:nvPr>
            <p:ph type="subTitle" idx="3"/>
          </p:nvPr>
        </p:nvSpPr>
        <p:spPr>
          <a:xfrm>
            <a:off x="1051206" y="3639323"/>
            <a:ext cx="7264800" cy="600609"/>
          </a:xfrm>
          <a:prstGeom prst="rect">
            <a:avLst/>
          </a:prstGeom>
        </p:spPr>
        <p:txBody>
          <a:bodyPr spcFirstLastPara="1" wrap="square" lIns="36000" tIns="0" rIns="36000" bIns="36000" anchor="t" anchorCtr="0">
            <a:spAutoFit/>
          </a:bodyPr>
          <a:lstStyle/>
          <a:p>
            <a:pPr marL="0" lvl="0" indent="0">
              <a:lnSpc>
                <a:spcPts val="2200"/>
              </a:lnSpc>
            </a:pPr>
            <a:r>
              <a:rPr lang="en-GB" b="1" dirty="0"/>
              <a:t>KETIKA KITA MENGGERAKAN ELEMEN DENGAN POSISI ABSOLUTE, ELEMEN AKAN BERGERAK RELATIF TERHADAP POSISI DARI ELEMEN PARENT-NYA, </a:t>
            </a:r>
            <a:endParaRPr lang="en-GB" b="1" dirty="0">
              <a:solidFill>
                <a:schemeClr val="bg1"/>
              </a:solidFill>
            </a:endParaRPr>
          </a:p>
        </p:txBody>
      </p:sp>
      <p:sp>
        <p:nvSpPr>
          <p:cNvPr id="23" name="Google Shape;796;p35"/>
          <p:cNvSpPr txBox="1">
            <a:spLocks noGrp="1"/>
          </p:cNvSpPr>
          <p:nvPr>
            <p:ph type="subTitle" idx="1"/>
          </p:nvPr>
        </p:nvSpPr>
        <p:spPr>
          <a:xfrm>
            <a:off x="1051206" y="1388633"/>
            <a:ext cx="7264800" cy="954900"/>
          </a:xfrm>
          <a:prstGeom prst="rect">
            <a:avLst/>
          </a:prstGeom>
        </p:spPr>
        <p:txBody>
          <a:bodyPr spcFirstLastPara="1" wrap="square" lIns="36000" tIns="0" rIns="36000" bIns="36000" anchor="t" anchorCtr="0">
            <a:noAutofit/>
          </a:bodyPr>
          <a:lstStyle/>
          <a:p>
            <a:pPr marL="0" lvl="0" indent="0">
              <a:lnSpc>
                <a:spcPts val="2200"/>
              </a:lnSpc>
            </a:pPr>
            <a:r>
              <a:rPr lang="en-GB" b="1" dirty="0"/>
              <a:t>KETIKA KITA MENGGERAKAN ELEMEN DENGAN POSISI ABSOLUTE (MENGGUNAKAN PROPERTI TOP, LEFT, RIGHT DAN BOTTOM), RUANG YANG DITEMPATI OLEH ELEMEN </a:t>
            </a:r>
            <a:r>
              <a:rPr lang="en-GB" b="1" dirty="0">
                <a:solidFill>
                  <a:schemeClr val="bg1"/>
                </a:solidFill>
              </a:rPr>
              <a:t>DIANGGAP TIDAK ADA</a:t>
            </a:r>
          </a:p>
        </p:txBody>
      </p:sp>
    </p:spTree>
  </p:cSld>
  <p:clrMapOvr>
    <a:masterClrMapping/>
  </p:clrMapOvr>
  <mc:AlternateContent xmlns:mc="http://schemas.openxmlformats.org/markup-compatibility/2006" xmlns:p14="http://schemas.microsoft.com/office/powerpoint/2010/main">
    <mc:Choice Requires="p14">
      <p:transition spd="slow" p14:dur="1200">
        <p14:prism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3"/>
                                        </p:tgtEl>
                                        <p:attrNameLst>
                                          <p:attrName>ppt_y</p:attrName>
                                        </p:attrNameLst>
                                      </p:cBhvr>
                                      <p:tavLst>
                                        <p:tav tm="0" fmla="#ppt_y+(sin(-2*pi*(1-$))*-#ppt_x+cos(-2*pi*(1-$))*(1-#ppt_y))*(1-$)">
                                          <p:val>
                                            <p:fltVal val="0"/>
                                          </p:val>
                                        </p:tav>
                                        <p:tav tm="100000">
                                          <p:val>
                                            <p:fltVal val="1"/>
                                          </p:val>
                                        </p:tav>
                                      </p:tavLst>
                                    </p:anim>
                                  </p:childTnLst>
                                </p:cTn>
                              </p:par>
                            </p:childTnLst>
                          </p:cTn>
                        </p:par>
                        <p:par>
                          <p:cTn id="11" fill="hold">
                            <p:stCondLst>
                              <p:cond delay="1000"/>
                            </p:stCondLst>
                            <p:childTnLst>
                              <p:par>
                                <p:cTn id="12" presetID="15" presetClass="entr" presetSubtype="0" fill="hold" grpId="0" nodeType="afterEffect">
                                  <p:stCondLst>
                                    <p:cond delay="0"/>
                                  </p:stCondLst>
                                  <p:childTnLst>
                                    <p:set>
                                      <p:cBhvr>
                                        <p:cTn id="13" dur="1" fill="hold">
                                          <p:stCondLst>
                                            <p:cond delay="0"/>
                                          </p:stCondLst>
                                        </p:cTn>
                                        <p:tgtEl>
                                          <p:spTgt spid="23">
                                            <p:txEl>
                                              <p:pRg st="0" end="0"/>
                                            </p:txEl>
                                          </p:spTgt>
                                        </p:tgtEl>
                                        <p:attrNameLst>
                                          <p:attrName>style.visibility</p:attrName>
                                        </p:attrNameLst>
                                      </p:cBhvr>
                                      <p:to>
                                        <p:strVal val="visible"/>
                                      </p:to>
                                    </p:set>
                                    <p:anim calcmode="lin" valueType="num">
                                      <p:cBhvr>
                                        <p:cTn id="14" dur="1000" fill="hold"/>
                                        <p:tgtEl>
                                          <p:spTgt spid="23">
                                            <p:txEl>
                                              <p:pRg st="0" end="0"/>
                                            </p:txEl>
                                          </p:spTgt>
                                        </p:tgtEl>
                                        <p:attrNameLst>
                                          <p:attrName>ppt_w</p:attrName>
                                        </p:attrNameLst>
                                      </p:cBhvr>
                                      <p:tavLst>
                                        <p:tav tm="0">
                                          <p:val>
                                            <p:fltVal val="0"/>
                                          </p:val>
                                        </p:tav>
                                        <p:tav tm="100000">
                                          <p:val>
                                            <p:strVal val="#ppt_w"/>
                                          </p:val>
                                        </p:tav>
                                      </p:tavLst>
                                    </p:anim>
                                    <p:anim calcmode="lin" valueType="num">
                                      <p:cBhvr>
                                        <p:cTn id="15" dur="1000" fill="hold"/>
                                        <p:tgtEl>
                                          <p:spTgt spid="23">
                                            <p:txEl>
                                              <p:pRg st="0" end="0"/>
                                            </p:txEl>
                                          </p:spTgt>
                                        </p:tgtEl>
                                        <p:attrNameLst>
                                          <p:attrName>ppt_h</p:attrName>
                                        </p:attrNameLst>
                                      </p:cBhvr>
                                      <p:tavLst>
                                        <p:tav tm="0">
                                          <p:val>
                                            <p:fltVal val="0"/>
                                          </p:val>
                                        </p:tav>
                                        <p:tav tm="100000">
                                          <p:val>
                                            <p:strVal val="#ppt_h"/>
                                          </p:val>
                                        </p:tav>
                                      </p:tavLst>
                                    </p:anim>
                                    <p:anim calcmode="lin" valueType="num">
                                      <p:cBhvr>
                                        <p:cTn id="16" dur="1000" fill="hold"/>
                                        <p:tgtEl>
                                          <p:spTgt spid="23">
                                            <p:txEl>
                                              <p:pRg st="0" end="0"/>
                                            </p:txEl>
                                          </p:spTgt>
                                        </p:tgtEl>
                                        <p:attrNameLst>
                                          <p:attrName>ppt_x</p:attrName>
                                        </p:attrNameLst>
                                      </p:cBhvr>
                                      <p:tavLst>
                                        <p:tav tm="0" fmla="#ppt_x+(cos(-2*pi*(1-$))*-#ppt_x-sin(-2*pi*(1-$))*(1-#ppt_y))*(1-$)">
                                          <p:val>
                                            <p:fltVal val="0"/>
                                          </p:val>
                                        </p:tav>
                                        <p:tav tm="100000">
                                          <p:val>
                                            <p:fltVal val="1"/>
                                          </p:val>
                                        </p:tav>
                                      </p:tavLst>
                                    </p:anim>
                                    <p:anim calcmode="lin" valueType="num">
                                      <p:cBhvr>
                                        <p:cTn id="17" dur="1000" fill="hold"/>
                                        <p:tgtEl>
                                          <p:spTgt spid="23">
                                            <p:txEl>
                                              <p:pRg st="0" end="0"/>
                                            </p:txEl>
                                          </p:spTgt>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8" fill="hold">
                      <p:stCondLst>
                        <p:cond delay="indefinite"/>
                      </p:stCondLst>
                      <p:childTnLst>
                        <p:par>
                          <p:cTn id="19" fill="hold">
                            <p:stCondLst>
                              <p:cond delay="0"/>
                            </p:stCondLst>
                            <p:childTnLst>
                              <p:par>
                                <p:cTn id="20" presetID="18" presetClass="entr" presetSubtype="6" fill="hold" grpId="0" nodeType="clickEffect">
                                  <p:stCondLst>
                                    <p:cond delay="0"/>
                                  </p:stCondLst>
                                  <p:childTnLst>
                                    <p:set>
                                      <p:cBhvr>
                                        <p:cTn id="21" dur="1" fill="hold">
                                          <p:stCondLst>
                                            <p:cond delay="0"/>
                                          </p:stCondLst>
                                        </p:cTn>
                                        <p:tgtEl>
                                          <p:spTgt spid="799">
                                            <p:txEl>
                                              <p:pRg st="0" end="0"/>
                                            </p:txEl>
                                          </p:spTgt>
                                        </p:tgtEl>
                                        <p:attrNameLst>
                                          <p:attrName>style.visibility</p:attrName>
                                        </p:attrNameLst>
                                      </p:cBhvr>
                                      <p:to>
                                        <p:strVal val="visible"/>
                                      </p:to>
                                    </p:set>
                                    <p:animEffect transition="in" filter="strips(downRight)">
                                      <p:cBhvr>
                                        <p:cTn id="22" dur="500"/>
                                        <p:tgtEl>
                                          <p:spTgt spid="799">
                                            <p:txEl>
                                              <p:pRg st="0" end="0"/>
                                            </p:txEl>
                                          </p:spTgt>
                                        </p:tgtEl>
                                      </p:cBhvr>
                                    </p:animEffect>
                                  </p:childTnLst>
                                </p:cTn>
                              </p:par>
                              <p:par>
                                <p:cTn id="23" presetID="18" presetClass="entr" presetSubtype="6" fill="hold" grpId="0" nodeType="withEffect">
                                  <p:stCondLst>
                                    <p:cond delay="0"/>
                                  </p:stCondLst>
                                  <p:childTnLst>
                                    <p:set>
                                      <p:cBhvr>
                                        <p:cTn id="24" dur="1" fill="hold">
                                          <p:stCondLst>
                                            <p:cond delay="0"/>
                                          </p:stCondLst>
                                        </p:cTn>
                                        <p:tgtEl>
                                          <p:spTgt spid="42"/>
                                        </p:tgtEl>
                                        <p:attrNameLst>
                                          <p:attrName>style.visibility</p:attrName>
                                        </p:attrNameLst>
                                      </p:cBhvr>
                                      <p:to>
                                        <p:strVal val="visible"/>
                                      </p:to>
                                    </p:set>
                                    <p:animEffect transition="in" filter="strips(downRight)">
                                      <p:cBhvr>
                                        <p:cTn id="25" dur="500"/>
                                        <p:tgtEl>
                                          <p:spTgt spid="42"/>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2">
                                            <p:txEl>
                                              <p:pRg st="0" end="0"/>
                                            </p:txEl>
                                          </p:spTgt>
                                        </p:tgtEl>
                                        <p:attrNameLst>
                                          <p:attrName>style.visibility</p:attrName>
                                        </p:attrNameLst>
                                      </p:cBhvr>
                                      <p:to>
                                        <p:strVal val="visible"/>
                                      </p:to>
                                    </p:set>
                                    <p:animEffect transition="in" filter="wipe(down)">
                                      <p:cBhvr>
                                        <p:cTn id="30" dur="500"/>
                                        <p:tgtEl>
                                          <p:spTgt spid="22">
                                            <p:txEl>
                                              <p:pRg st="0" end="0"/>
                                            </p:txEl>
                                          </p:spTgt>
                                        </p:tgtEl>
                                      </p:cBhvr>
                                    </p:animEffect>
                                  </p:childTnLst>
                                </p:cTn>
                              </p:par>
                              <p:par>
                                <p:cTn id="31" presetID="22" presetClass="entr" presetSubtype="4" fill="hold" nodeType="withEffect">
                                  <p:stCondLst>
                                    <p:cond delay="0"/>
                                  </p:stCondLst>
                                  <p:childTnLst>
                                    <p:set>
                                      <p:cBhvr>
                                        <p:cTn id="32" dur="1" fill="hold">
                                          <p:stCondLst>
                                            <p:cond delay="0"/>
                                          </p:stCondLst>
                                        </p:cTn>
                                        <p:tgtEl>
                                          <p:spTgt spid="43"/>
                                        </p:tgtEl>
                                        <p:attrNameLst>
                                          <p:attrName>style.visibility</p:attrName>
                                        </p:attrNameLst>
                                      </p:cBhvr>
                                      <p:to>
                                        <p:strVal val="visible"/>
                                      </p:to>
                                    </p:set>
                                    <p:animEffect transition="in" filter="wipe(down)">
                                      <p:cBhvr>
                                        <p:cTn id="33" dur="500"/>
                                        <p:tgtEl>
                                          <p:spTgt spid="43"/>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4" fill="hold" grpId="0" nodeType="clickEffect">
                                  <p:stCondLst>
                                    <p:cond delay="0"/>
                                  </p:stCondLst>
                                  <p:childTnLst>
                                    <p:set>
                                      <p:cBhvr>
                                        <p:cTn id="37" dur="1" fill="hold">
                                          <p:stCondLst>
                                            <p:cond delay="0"/>
                                          </p:stCondLst>
                                        </p:cTn>
                                        <p:tgtEl>
                                          <p:spTgt spid="798">
                                            <p:txEl>
                                              <p:pRg st="0" end="0"/>
                                            </p:txEl>
                                          </p:spTgt>
                                        </p:tgtEl>
                                        <p:attrNameLst>
                                          <p:attrName>style.visibility</p:attrName>
                                        </p:attrNameLst>
                                      </p:cBhvr>
                                      <p:to>
                                        <p:strVal val="visible"/>
                                      </p:to>
                                    </p:set>
                                    <p:animEffect transition="in" filter="wipe(down)">
                                      <p:cBhvr>
                                        <p:cTn id="38" dur="500"/>
                                        <p:tgtEl>
                                          <p:spTgt spid="79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98" grpId="0" build="p"/>
      <p:bldP spid="799" grpId="0" build="p"/>
      <p:bldP spid="42" grpId="0" animBg="1"/>
      <p:bldP spid="22" grpId="0" build="p"/>
      <p:bldP spid="2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13"/>
        <p:cNvGrpSpPr/>
        <p:nvPr/>
      </p:nvGrpSpPr>
      <p:grpSpPr>
        <a:xfrm>
          <a:off x="0" y="0"/>
          <a:ext cx="0" cy="0"/>
          <a:chOff x="0" y="0"/>
          <a:chExt cx="0" cy="0"/>
        </a:xfrm>
      </p:grpSpPr>
      <p:sp>
        <p:nvSpPr>
          <p:cNvPr id="914" name="Google Shape;914;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Contoh</a:t>
            </a:r>
            <a:endParaRPr dirty="0"/>
          </a:p>
        </p:txBody>
      </p:sp>
      <p:sp>
        <p:nvSpPr>
          <p:cNvPr id="917" name="Google Shape;917;p39"/>
          <p:cNvSpPr txBox="1">
            <a:spLocks noGrp="1"/>
          </p:cNvSpPr>
          <p:nvPr>
            <p:ph type="title" idx="4294967295"/>
          </p:nvPr>
        </p:nvSpPr>
        <p:spPr>
          <a:xfrm>
            <a:off x="4201815" y="175925"/>
            <a:ext cx="1673100" cy="358800"/>
          </a:xfrm>
          <a:prstGeom prst="rect">
            <a:avLst/>
          </a:prstGeom>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1600" b="0" dirty="0">
                <a:latin typeface="Raleway Black"/>
                <a:ea typeface="Raleway Black"/>
                <a:cs typeface="Raleway Black"/>
                <a:sym typeface="Raleway Black"/>
              </a:rPr>
              <a:t>Q3</a:t>
            </a:r>
            <a:endParaRPr sz="1600" b="0" dirty="0">
              <a:latin typeface="Raleway Black"/>
              <a:ea typeface="Raleway Black"/>
              <a:cs typeface="Raleway Black"/>
              <a:sym typeface="Raleway Black"/>
            </a:endParaRPr>
          </a:p>
        </p:txBody>
      </p:sp>
      <p:sp>
        <p:nvSpPr>
          <p:cNvPr id="918" name="Google Shape;918;p39"/>
          <p:cNvSpPr txBox="1">
            <a:spLocks noGrp="1"/>
          </p:cNvSpPr>
          <p:nvPr>
            <p:ph type="subTitle" idx="4294967295"/>
          </p:nvPr>
        </p:nvSpPr>
        <p:spPr>
          <a:xfrm>
            <a:off x="2528715" y="265625"/>
            <a:ext cx="1673100" cy="3588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latin typeface="Hanken Grotesk"/>
                <a:ea typeface="Hanken Grotesk"/>
                <a:cs typeface="Hanken Grotesk"/>
                <a:sym typeface="Hanken Grotesk"/>
              </a:rPr>
              <a:t>July - Septemer</a:t>
            </a:r>
            <a:endParaRPr dirty="0">
              <a:latin typeface="Hanken Grotesk"/>
              <a:ea typeface="Hanken Grotesk"/>
              <a:cs typeface="Hanken Grotesk"/>
              <a:sym typeface="Hanken Grotesk"/>
            </a:endParaRPr>
          </a:p>
        </p:txBody>
      </p:sp>
      <p:pic>
        <p:nvPicPr>
          <p:cNvPr id="3" name="Picture 2">
            <a:extLst>
              <a:ext uri="{FF2B5EF4-FFF2-40B4-BE49-F238E27FC236}">
                <a16:creationId xmlns:a16="http://schemas.microsoft.com/office/drawing/2014/main" id="{D522D138-9694-422D-AE37-F3B06E13CBA1}"/>
              </a:ext>
            </a:extLst>
          </p:cNvPr>
          <p:cNvPicPr>
            <a:picLocks noChangeAspect="1"/>
          </p:cNvPicPr>
          <p:nvPr/>
        </p:nvPicPr>
        <p:blipFill>
          <a:blip r:embed="rId3"/>
          <a:stretch>
            <a:fillRect/>
          </a:stretch>
        </p:blipFill>
        <p:spPr>
          <a:xfrm>
            <a:off x="322406" y="1129851"/>
            <a:ext cx="4031128" cy="3218688"/>
          </a:xfrm>
          <a:prstGeom prst="rect">
            <a:avLst/>
          </a:prstGeom>
          <a:ln>
            <a:noFill/>
          </a:ln>
          <a:effectLst>
            <a:softEdge rad="112500"/>
          </a:effectLst>
        </p:spPr>
      </p:pic>
      <p:pic>
        <p:nvPicPr>
          <p:cNvPr id="5" name="Picture 4">
            <a:extLst>
              <a:ext uri="{FF2B5EF4-FFF2-40B4-BE49-F238E27FC236}">
                <a16:creationId xmlns:a16="http://schemas.microsoft.com/office/drawing/2014/main" id="{8E9CC490-07EA-4EED-BE86-8F142D4F6147}"/>
              </a:ext>
            </a:extLst>
          </p:cNvPr>
          <p:cNvPicPr>
            <a:picLocks noChangeAspect="1"/>
          </p:cNvPicPr>
          <p:nvPr/>
        </p:nvPicPr>
        <p:blipFill>
          <a:blip r:embed="rId4"/>
          <a:stretch>
            <a:fillRect/>
          </a:stretch>
        </p:blipFill>
        <p:spPr>
          <a:xfrm>
            <a:off x="4748647" y="1129851"/>
            <a:ext cx="4091885" cy="3218688"/>
          </a:xfrm>
          <a:prstGeom prst="rect">
            <a:avLst/>
          </a:prstGeom>
          <a:ln>
            <a:noFill/>
          </a:ln>
          <a:effectLst>
            <a:softEdge rad="112500"/>
          </a:effectLst>
        </p:spPr>
      </p:pic>
    </p:spTree>
  </p:cSld>
  <p:clrMapOvr>
    <a:masterClrMapping/>
  </p:clrMapOvr>
</p:sld>
</file>

<file path=ppt/theme/theme1.xml><?xml version="1.0" encoding="utf-8"?>
<a:theme xmlns:a="http://schemas.openxmlformats.org/drawingml/2006/main" name="Technology Market Research Pitch Deck by Slidesgo">
  <a:themeElements>
    <a:clrScheme name="Simple Light">
      <a:dk1>
        <a:srgbClr val="FFFFFF"/>
      </a:dk1>
      <a:lt1>
        <a:srgbClr val="00CADA"/>
      </a:lt1>
      <a:dk2>
        <a:srgbClr val="110E24"/>
      </a:dk2>
      <a:lt2>
        <a:srgbClr val="46406B"/>
      </a:lt2>
      <a:accent1>
        <a:srgbClr val="69639C"/>
      </a:accent1>
      <a:accent2>
        <a:srgbClr val="AFAFB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362</TotalTime>
  <Words>1859</Words>
  <Application>Microsoft Office PowerPoint</Application>
  <PresentationFormat>On-screen Show (16:9)</PresentationFormat>
  <Paragraphs>362</Paragraphs>
  <Slides>44</Slides>
  <Notes>44</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44</vt:i4>
      </vt:variant>
    </vt:vector>
  </HeadingPairs>
  <TitlesOfParts>
    <vt:vector size="60" baseType="lpstr">
      <vt:lpstr>Amatic SC</vt:lpstr>
      <vt:lpstr>Anaheim</vt:lpstr>
      <vt:lpstr>Arial</vt:lpstr>
      <vt:lpstr>Bebas Neue</vt:lpstr>
      <vt:lpstr>Calibri</vt:lpstr>
      <vt:lpstr>Hanken Grotesk</vt:lpstr>
      <vt:lpstr>Hanken Grotesk Light</vt:lpstr>
      <vt:lpstr>Nunito Light</vt:lpstr>
      <vt:lpstr>Open Sans</vt:lpstr>
      <vt:lpstr>Proxima Nova</vt:lpstr>
      <vt:lpstr>Raleway</vt:lpstr>
      <vt:lpstr>Raleway Black</vt:lpstr>
      <vt:lpstr>Raleway ExtraBold</vt:lpstr>
      <vt:lpstr>Roboto Medium</vt:lpstr>
      <vt:lpstr>Technology Market Research Pitch Deck by Slidesgo</vt:lpstr>
      <vt:lpstr>Slidesgo Final Pages</vt:lpstr>
      <vt:lpstr>CSS  LAYOUTING POSITION</vt:lpstr>
      <vt:lpstr>CSS LAYOUTING POSITION</vt:lpstr>
      <vt:lpstr>POSITION STATIC</vt:lpstr>
      <vt:lpstr>POSITION STATIC</vt:lpstr>
      <vt:lpstr>POSITION RELATIVE</vt:lpstr>
      <vt:lpstr>POSITION RELATIVE</vt:lpstr>
      <vt:lpstr>POSITION ABSOLUTE</vt:lpstr>
      <vt:lpstr>POSITION ABSOLUTE</vt:lpstr>
      <vt:lpstr>Contoh</vt:lpstr>
      <vt:lpstr>POSITION FIXED</vt:lpstr>
      <vt:lpstr>POSITION FIXED</vt:lpstr>
      <vt:lpstr>Contoh</vt:lpstr>
      <vt:lpstr>TERIMA KASIH</vt:lpstr>
      <vt:lpstr>SIX RECOMMENDATIONS</vt:lpstr>
      <vt:lpstr>9h 55m 23s</vt:lpstr>
      <vt:lpstr>COMPETITION COMPARISON</vt:lpstr>
      <vt:lpstr>TIMELINE OF YOUR PRESENTATION</vt:lpstr>
      <vt:lpstr>ORGANIZATIONAL CHART</vt:lpstr>
      <vt:lpstr>MARKET SIZE OVERVIEW</vt:lpstr>
      <vt:lpstr>ROADMAP INFOGRAPHIC</vt:lpstr>
      <vt:lpstr>ICON PACK</vt:lpstr>
      <vt:lpstr>KPI DASHBOARD</vt:lpstr>
      <vt:lpstr>ALTERNATIVE RESOURCES</vt:lpstr>
      <vt:lpstr>RESOURCES</vt:lpstr>
      <vt:lpstr>CONTENTS OF THIS TEMPLATE</vt:lpstr>
      <vt:lpstr>WHAT IS A PITCH DECK?</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CSS  LAYOUTING POSITION</dc:title>
  <dc:creator>ZIKRI</dc:creator>
  <cp:lastModifiedBy>Muhammad Zikri</cp:lastModifiedBy>
  <cp:revision>29</cp:revision>
  <dcterms:modified xsi:type="dcterms:W3CDTF">2023-12-19T03:06:43Z</dcterms:modified>
</cp:coreProperties>
</file>